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sldIdLst>
    <p:sldId id="256" r:id="rId4"/>
    <p:sldId id="264" r:id="rId5"/>
    <p:sldId id="265" r:id="rId6"/>
    <p:sldId id="302" r:id="rId7"/>
    <p:sldId id="375" r:id="rId8"/>
    <p:sldId id="376" r:id="rId9"/>
    <p:sldId id="337" r:id="rId10"/>
    <p:sldId id="328" r:id="rId11"/>
    <p:sldId id="330" r:id="rId12"/>
    <p:sldId id="378" r:id="rId13"/>
    <p:sldId id="267" r:id="rId14"/>
    <p:sldId id="331" r:id="rId15"/>
    <p:sldId id="379" r:id="rId16"/>
    <p:sldId id="362" r:id="rId17"/>
  </p:sldIdLst>
  <p:sldSz cx="10160000" cy="5715000"/>
  <p:notesSz cx="6858000" cy="9144000"/>
  <p:custDataLst>
    <p:tags r:id="rId21"/>
  </p:custDataLst>
  <p:defaultTextStyle>
    <a:defPPr>
      <a:defRPr lang="en-US"/>
    </a:defPPr>
    <a:lvl1pPr marL="0" algn="l" defTabSz="914400" rtl="0" eaLnBrk="1" latinLnBrk="0" hangingPunct="1">
      <a:defRPr sz="1500" kern="1200">
        <a:solidFill>
          <a:schemeClr val="tx1"/>
        </a:solidFill>
        <a:latin typeface="+mn-lt"/>
        <a:ea typeface="+mn-ea"/>
        <a:cs typeface="+mn-cs"/>
      </a:defRPr>
    </a:lvl1pPr>
    <a:lvl2pPr marL="457200" algn="l" defTabSz="914400" rtl="0" eaLnBrk="1" latinLnBrk="0" hangingPunct="1">
      <a:defRPr sz="1500" kern="1200">
        <a:solidFill>
          <a:schemeClr val="tx1"/>
        </a:solidFill>
        <a:latin typeface="+mn-lt"/>
        <a:ea typeface="+mn-ea"/>
        <a:cs typeface="+mn-cs"/>
      </a:defRPr>
    </a:lvl2pPr>
    <a:lvl3pPr marL="914400" algn="l" defTabSz="914400" rtl="0" eaLnBrk="1" latinLnBrk="0" hangingPunct="1">
      <a:defRPr sz="1500" kern="1200">
        <a:solidFill>
          <a:schemeClr val="tx1"/>
        </a:solidFill>
        <a:latin typeface="+mn-lt"/>
        <a:ea typeface="+mn-ea"/>
        <a:cs typeface="+mn-cs"/>
      </a:defRPr>
    </a:lvl3pPr>
    <a:lvl4pPr marL="1371600" algn="l" defTabSz="914400" rtl="0" eaLnBrk="1" latinLnBrk="0" hangingPunct="1">
      <a:defRPr sz="1500" kern="1200">
        <a:solidFill>
          <a:schemeClr val="tx1"/>
        </a:solidFill>
        <a:latin typeface="+mn-lt"/>
        <a:ea typeface="+mn-ea"/>
        <a:cs typeface="+mn-cs"/>
      </a:defRPr>
    </a:lvl4pPr>
    <a:lvl5pPr marL="1828800" algn="l" defTabSz="914400" rtl="0" eaLnBrk="1" latinLnBrk="0" hangingPunct="1">
      <a:defRPr sz="1500" kern="1200">
        <a:solidFill>
          <a:schemeClr val="tx1"/>
        </a:solidFill>
        <a:latin typeface="+mn-lt"/>
        <a:ea typeface="+mn-ea"/>
        <a:cs typeface="+mn-cs"/>
      </a:defRPr>
    </a:lvl5pPr>
    <a:lvl6pPr marL="2286000" algn="l" defTabSz="914400" rtl="0" eaLnBrk="1" latinLnBrk="0" hangingPunct="1">
      <a:defRPr sz="1500" kern="1200">
        <a:solidFill>
          <a:schemeClr val="tx1"/>
        </a:solidFill>
        <a:latin typeface="+mn-lt"/>
        <a:ea typeface="+mn-ea"/>
        <a:cs typeface="+mn-cs"/>
      </a:defRPr>
    </a:lvl6pPr>
    <a:lvl7pPr marL="2743200" algn="l" defTabSz="914400" rtl="0" eaLnBrk="1" latinLnBrk="0" hangingPunct="1">
      <a:defRPr sz="1500" kern="1200">
        <a:solidFill>
          <a:schemeClr val="tx1"/>
        </a:solidFill>
        <a:latin typeface="+mn-lt"/>
        <a:ea typeface="+mn-ea"/>
        <a:cs typeface="+mn-cs"/>
      </a:defRPr>
    </a:lvl7pPr>
    <a:lvl8pPr marL="3200400" algn="l" defTabSz="914400" rtl="0" eaLnBrk="1" latinLnBrk="0" hangingPunct="1">
      <a:defRPr sz="1500" kern="1200">
        <a:solidFill>
          <a:schemeClr val="tx1"/>
        </a:solidFill>
        <a:latin typeface="+mn-lt"/>
        <a:ea typeface="+mn-ea"/>
        <a:cs typeface="+mn-cs"/>
      </a:defRPr>
    </a:lvl8pPr>
    <a:lvl9pPr marL="3657600" algn="l" defTabSz="914400"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userDrawn="1">
          <p15:clr>
            <a:srgbClr val="A4A3A4"/>
          </p15:clr>
        </p15:guide>
        <p15:guide id="2" pos="29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25" d="100"/>
          <a:sy n="125" d="100"/>
        </p:scale>
        <p:origin x="260" y="60"/>
      </p:cViewPr>
      <p:guideLst>
        <p:guide orient="horz" pos="2178"/>
        <p:guide pos="29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76.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形 9"/>
          <p:cNvPicPr>
            <a:picLocks noChangeAspect="1"/>
          </p:cNvPicPr>
          <p:nvPr userDrawn="1"/>
        </p:nvPicPr>
        <p:blipFill rotWithShape="1">
          <a:blip r:embed="rId2">
            <a:extLst>
              <a:ext uri="{96DAC541-7B7A-43D3-8B79-37D633B846F1}">
                <asvg:svgBlip xmlns:asvg="http://schemas.microsoft.com/office/drawing/2016/SVG/main" r:embed="rId3"/>
              </a:ext>
            </a:extLst>
          </a:blip>
          <a:srcRect l="14728" b="18313"/>
          <a:stretch>
            <a:fillRect/>
          </a:stretch>
        </p:blipFill>
        <p:spPr>
          <a:xfrm rot="5400000">
            <a:off x="-568111" y="568112"/>
            <a:ext cx="2540000" cy="1403778"/>
          </a:xfrm>
          <a:prstGeom prst="rect">
            <a:avLst/>
          </a:prstGeom>
        </p:spPr>
      </p:pic>
      <p:pic>
        <p:nvPicPr>
          <p:cNvPr id="11" name="图形 10"/>
          <p:cNvPicPr>
            <a:picLocks noChangeAspect="1"/>
          </p:cNvPicPr>
          <p:nvPr userDrawn="1"/>
        </p:nvPicPr>
        <p:blipFill rotWithShape="1">
          <a:blip r:embed="rId4">
            <a:extLst>
              <a:ext uri="{96DAC541-7B7A-43D3-8B79-37D633B846F1}">
                <asvg:svgBlip xmlns:asvg="http://schemas.microsoft.com/office/drawing/2016/SVG/main" r:embed="rId5"/>
              </a:ext>
            </a:extLst>
          </a:blip>
          <a:srcRect t="12537" r="20222" b="19825"/>
          <a:stretch>
            <a:fillRect/>
          </a:stretch>
        </p:blipFill>
        <p:spPr>
          <a:xfrm rot="5400000">
            <a:off x="7680529" y="3235529"/>
            <a:ext cx="2884146" cy="2074796"/>
          </a:xfrm>
          <a:prstGeom prst="rect">
            <a:avLst/>
          </a:prstGeom>
        </p:spPr>
      </p:pic>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8000" y="5296958"/>
            <a:ext cx="2370667" cy="304271"/>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3471333" y="5296958"/>
            <a:ext cx="3217333" cy="304271"/>
          </a:xfrm>
        </p:spPr>
        <p:txBody>
          <a:bodyPr/>
          <a:lstStyle/>
          <a:p>
            <a:endParaRPr lang="en-US"/>
          </a:p>
        </p:txBody>
      </p:sp>
      <p:sp>
        <p:nvSpPr>
          <p:cNvPr id="4" name="Slide Number Placeholder 3"/>
          <p:cNvSpPr>
            <a:spLocks noGrp="1"/>
          </p:cNvSpPr>
          <p:nvPr>
            <p:ph type="sldNum" sz="quarter" idx="12"/>
          </p:nvPr>
        </p:nvSpPr>
        <p:spPr>
          <a:xfrm>
            <a:off x="7281334" y="5296958"/>
            <a:ext cx="2370667" cy="304271"/>
          </a:xfrm>
        </p:spPr>
        <p:txBody>
          <a:bodyPr/>
          <a:lstStyle/>
          <a:p>
            <a:fld id="{93AE1883-0942-4AA3-9DB2-9C7C3A0314B1}" type="slidenum">
              <a:rPr lang="en-US" smtClean="0"/>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08000" y="5296958"/>
            <a:ext cx="2370667" cy="304271"/>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3471333" y="5296958"/>
            <a:ext cx="3217333" cy="304271"/>
          </a:xfrm>
        </p:spPr>
        <p:txBody>
          <a:bodyPr/>
          <a:lstStyle/>
          <a:p>
            <a:endParaRPr lang="en-US"/>
          </a:p>
        </p:txBody>
      </p:sp>
      <p:sp>
        <p:nvSpPr>
          <p:cNvPr id="4" name="Slide Number Placeholder 3"/>
          <p:cNvSpPr>
            <a:spLocks noGrp="1"/>
          </p:cNvSpPr>
          <p:nvPr>
            <p:ph type="sldNum" sz="quarter" idx="12"/>
          </p:nvPr>
        </p:nvSpPr>
        <p:spPr>
          <a:xfrm>
            <a:off x="7281334" y="5296958"/>
            <a:ext cx="2370667" cy="304271"/>
          </a:xfrm>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defTabSz="914400" rtl="0" eaLnBrk="1" latinLnBrk="0" hangingPunct="1">
        <a:spcBef>
          <a:spcPct val="0"/>
        </a:spcBef>
        <a:buNone/>
        <a:defRPr sz="3665"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9pPr>
    </p:bodyStyle>
    <p:otherStyle>
      <a:defPPr>
        <a:defRPr lang="en-US"/>
      </a:defPPr>
      <a:lvl1pPr marL="0" algn="l" defTabSz="914400" rtl="0" eaLnBrk="1" latinLnBrk="0" hangingPunct="1">
        <a:defRPr sz="1500" kern="1200">
          <a:solidFill>
            <a:schemeClr val="tx1"/>
          </a:solidFill>
          <a:latin typeface="+mn-lt"/>
          <a:ea typeface="+mn-ea"/>
          <a:cs typeface="+mn-cs"/>
        </a:defRPr>
      </a:lvl1pPr>
      <a:lvl2pPr marL="457200" algn="l" defTabSz="914400" rtl="0" eaLnBrk="1" latinLnBrk="0" hangingPunct="1">
        <a:defRPr sz="1500" kern="1200">
          <a:solidFill>
            <a:schemeClr val="tx1"/>
          </a:solidFill>
          <a:latin typeface="+mn-lt"/>
          <a:ea typeface="+mn-ea"/>
          <a:cs typeface="+mn-cs"/>
        </a:defRPr>
      </a:lvl2pPr>
      <a:lvl3pPr marL="914400" algn="l" defTabSz="914400" rtl="0" eaLnBrk="1" latinLnBrk="0" hangingPunct="1">
        <a:defRPr sz="1500" kern="1200">
          <a:solidFill>
            <a:schemeClr val="tx1"/>
          </a:solidFill>
          <a:latin typeface="+mn-lt"/>
          <a:ea typeface="+mn-ea"/>
          <a:cs typeface="+mn-cs"/>
        </a:defRPr>
      </a:lvl3pPr>
      <a:lvl4pPr marL="1371600" algn="l" defTabSz="914400" rtl="0" eaLnBrk="1" latinLnBrk="0" hangingPunct="1">
        <a:defRPr sz="1500" kern="1200">
          <a:solidFill>
            <a:schemeClr val="tx1"/>
          </a:solidFill>
          <a:latin typeface="+mn-lt"/>
          <a:ea typeface="+mn-ea"/>
          <a:cs typeface="+mn-cs"/>
        </a:defRPr>
      </a:lvl4pPr>
      <a:lvl5pPr marL="1828800" algn="l" defTabSz="914400" rtl="0" eaLnBrk="1" latinLnBrk="0" hangingPunct="1">
        <a:defRPr sz="1500" kern="1200">
          <a:solidFill>
            <a:schemeClr val="tx1"/>
          </a:solidFill>
          <a:latin typeface="+mn-lt"/>
          <a:ea typeface="+mn-ea"/>
          <a:cs typeface="+mn-cs"/>
        </a:defRPr>
      </a:lvl5pPr>
      <a:lvl6pPr marL="2286000" algn="l" defTabSz="914400" rtl="0" eaLnBrk="1" latinLnBrk="0" hangingPunct="1">
        <a:defRPr sz="1500" kern="1200">
          <a:solidFill>
            <a:schemeClr val="tx1"/>
          </a:solidFill>
          <a:latin typeface="+mn-lt"/>
          <a:ea typeface="+mn-ea"/>
          <a:cs typeface="+mn-cs"/>
        </a:defRPr>
      </a:lvl6pPr>
      <a:lvl7pPr marL="2743200" algn="l" defTabSz="914400" rtl="0" eaLnBrk="1" latinLnBrk="0" hangingPunct="1">
        <a:defRPr sz="1500" kern="1200">
          <a:solidFill>
            <a:schemeClr val="tx1"/>
          </a:solidFill>
          <a:latin typeface="+mn-lt"/>
          <a:ea typeface="+mn-ea"/>
          <a:cs typeface="+mn-cs"/>
        </a:defRPr>
      </a:lvl7pPr>
      <a:lvl8pPr marL="3200400" algn="l" defTabSz="914400" rtl="0" eaLnBrk="1" latinLnBrk="0" hangingPunct="1">
        <a:defRPr sz="1500" kern="1200">
          <a:solidFill>
            <a:schemeClr val="tx1"/>
          </a:solidFill>
          <a:latin typeface="+mn-lt"/>
          <a:ea typeface="+mn-ea"/>
          <a:cs typeface="+mn-cs"/>
        </a:defRPr>
      </a:lvl8pPr>
      <a:lvl9pPr marL="3657600" algn="l" defTabSz="91440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ctr" defTabSz="914400" rtl="0" eaLnBrk="1" latinLnBrk="0" hangingPunct="1">
        <a:spcBef>
          <a:spcPct val="0"/>
        </a:spcBef>
        <a:buNone/>
        <a:defRPr sz="3665"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335"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665" kern="1200">
          <a:solidFill>
            <a:schemeClr val="tx1"/>
          </a:solidFill>
          <a:latin typeface="+mn-lt"/>
          <a:ea typeface="+mn-ea"/>
          <a:cs typeface="+mn-cs"/>
        </a:defRPr>
      </a:lvl9pPr>
    </p:bodyStyle>
    <p:otherStyle>
      <a:defPPr>
        <a:defRPr lang="en-US"/>
      </a:defPPr>
      <a:lvl1pPr marL="0" algn="l" defTabSz="914400" rtl="0" eaLnBrk="1" latinLnBrk="0" hangingPunct="1">
        <a:defRPr sz="1500" kern="1200">
          <a:solidFill>
            <a:schemeClr val="tx1"/>
          </a:solidFill>
          <a:latin typeface="+mn-lt"/>
          <a:ea typeface="+mn-ea"/>
          <a:cs typeface="+mn-cs"/>
        </a:defRPr>
      </a:lvl1pPr>
      <a:lvl2pPr marL="457200" algn="l" defTabSz="914400" rtl="0" eaLnBrk="1" latinLnBrk="0" hangingPunct="1">
        <a:defRPr sz="1500" kern="1200">
          <a:solidFill>
            <a:schemeClr val="tx1"/>
          </a:solidFill>
          <a:latin typeface="+mn-lt"/>
          <a:ea typeface="+mn-ea"/>
          <a:cs typeface="+mn-cs"/>
        </a:defRPr>
      </a:lvl2pPr>
      <a:lvl3pPr marL="914400" algn="l" defTabSz="914400" rtl="0" eaLnBrk="1" latinLnBrk="0" hangingPunct="1">
        <a:defRPr sz="1500" kern="1200">
          <a:solidFill>
            <a:schemeClr val="tx1"/>
          </a:solidFill>
          <a:latin typeface="+mn-lt"/>
          <a:ea typeface="+mn-ea"/>
          <a:cs typeface="+mn-cs"/>
        </a:defRPr>
      </a:lvl3pPr>
      <a:lvl4pPr marL="1371600" algn="l" defTabSz="914400" rtl="0" eaLnBrk="1" latinLnBrk="0" hangingPunct="1">
        <a:defRPr sz="1500" kern="1200">
          <a:solidFill>
            <a:schemeClr val="tx1"/>
          </a:solidFill>
          <a:latin typeface="+mn-lt"/>
          <a:ea typeface="+mn-ea"/>
          <a:cs typeface="+mn-cs"/>
        </a:defRPr>
      </a:lvl4pPr>
      <a:lvl5pPr marL="1828800" algn="l" defTabSz="914400" rtl="0" eaLnBrk="1" latinLnBrk="0" hangingPunct="1">
        <a:defRPr sz="1500" kern="1200">
          <a:solidFill>
            <a:schemeClr val="tx1"/>
          </a:solidFill>
          <a:latin typeface="+mn-lt"/>
          <a:ea typeface="+mn-ea"/>
          <a:cs typeface="+mn-cs"/>
        </a:defRPr>
      </a:lvl5pPr>
      <a:lvl6pPr marL="2286000" algn="l" defTabSz="914400" rtl="0" eaLnBrk="1" latinLnBrk="0" hangingPunct="1">
        <a:defRPr sz="1500" kern="1200">
          <a:solidFill>
            <a:schemeClr val="tx1"/>
          </a:solidFill>
          <a:latin typeface="+mn-lt"/>
          <a:ea typeface="+mn-ea"/>
          <a:cs typeface="+mn-cs"/>
        </a:defRPr>
      </a:lvl6pPr>
      <a:lvl7pPr marL="2743200" algn="l" defTabSz="914400" rtl="0" eaLnBrk="1" latinLnBrk="0" hangingPunct="1">
        <a:defRPr sz="1500" kern="1200">
          <a:solidFill>
            <a:schemeClr val="tx1"/>
          </a:solidFill>
          <a:latin typeface="+mn-lt"/>
          <a:ea typeface="+mn-ea"/>
          <a:cs typeface="+mn-cs"/>
        </a:defRPr>
      </a:lvl7pPr>
      <a:lvl8pPr marL="3200400" algn="l" defTabSz="914400" rtl="0" eaLnBrk="1" latinLnBrk="0" hangingPunct="1">
        <a:defRPr sz="1500" kern="1200">
          <a:solidFill>
            <a:schemeClr val="tx1"/>
          </a:solidFill>
          <a:latin typeface="+mn-lt"/>
          <a:ea typeface="+mn-ea"/>
          <a:cs typeface="+mn-cs"/>
        </a:defRPr>
      </a:lvl8pPr>
      <a:lvl9pPr marL="3657600" algn="l" defTabSz="91440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4" Type="http://schemas.openxmlformats.org/officeDocument/2006/relationships/slideLayout" Target="../slideLayouts/slideLayout7.xml"/><Relationship Id="rId63" Type="http://schemas.openxmlformats.org/officeDocument/2006/relationships/image" Target="../media/image67.png"/><Relationship Id="rId62" Type="http://schemas.openxmlformats.org/officeDocument/2006/relationships/image" Target="../media/image66.png"/><Relationship Id="rId61" Type="http://schemas.openxmlformats.org/officeDocument/2006/relationships/image" Target="../media/image65.png"/><Relationship Id="rId60" Type="http://schemas.openxmlformats.org/officeDocument/2006/relationships/image" Target="../media/image64.png"/><Relationship Id="rId6" Type="http://schemas.openxmlformats.org/officeDocument/2006/relationships/image" Target="../media/image10.png"/><Relationship Id="rId59" Type="http://schemas.openxmlformats.org/officeDocument/2006/relationships/image" Target="../media/image63.png"/><Relationship Id="rId58" Type="http://schemas.openxmlformats.org/officeDocument/2006/relationships/image" Target="../media/image62.png"/><Relationship Id="rId57" Type="http://schemas.openxmlformats.org/officeDocument/2006/relationships/image" Target="../media/image61.png"/><Relationship Id="rId56" Type="http://schemas.openxmlformats.org/officeDocument/2006/relationships/image" Target="../media/image60.png"/><Relationship Id="rId55" Type="http://schemas.openxmlformats.org/officeDocument/2006/relationships/image" Target="../media/image59.png"/><Relationship Id="rId54" Type="http://schemas.openxmlformats.org/officeDocument/2006/relationships/image" Target="../media/image58.png"/><Relationship Id="rId53" Type="http://schemas.openxmlformats.org/officeDocument/2006/relationships/image" Target="../media/image57.png"/><Relationship Id="rId52" Type="http://schemas.openxmlformats.org/officeDocument/2006/relationships/image" Target="../media/image56.png"/><Relationship Id="rId51" Type="http://schemas.openxmlformats.org/officeDocument/2006/relationships/image" Target="../media/image55.png"/><Relationship Id="rId50" Type="http://schemas.openxmlformats.org/officeDocument/2006/relationships/image" Target="../media/image54.png"/><Relationship Id="rId5" Type="http://schemas.openxmlformats.org/officeDocument/2006/relationships/image" Target="../media/image9.png"/><Relationship Id="rId49" Type="http://schemas.openxmlformats.org/officeDocument/2006/relationships/image" Target="../media/image53.png"/><Relationship Id="rId48" Type="http://schemas.openxmlformats.org/officeDocument/2006/relationships/image" Target="../media/image52.png"/><Relationship Id="rId47" Type="http://schemas.openxmlformats.org/officeDocument/2006/relationships/image" Target="../media/image51.png"/><Relationship Id="rId46" Type="http://schemas.openxmlformats.org/officeDocument/2006/relationships/image" Target="../media/image50.png"/><Relationship Id="rId45" Type="http://schemas.openxmlformats.org/officeDocument/2006/relationships/image" Target="../media/image49.png"/><Relationship Id="rId44" Type="http://schemas.openxmlformats.org/officeDocument/2006/relationships/image" Target="../media/image48.png"/><Relationship Id="rId43" Type="http://schemas.openxmlformats.org/officeDocument/2006/relationships/image" Target="../media/image47.png"/><Relationship Id="rId42" Type="http://schemas.openxmlformats.org/officeDocument/2006/relationships/image" Target="../media/image46.png"/><Relationship Id="rId41" Type="http://schemas.openxmlformats.org/officeDocument/2006/relationships/image" Target="../media/image45.png"/><Relationship Id="rId40" Type="http://schemas.openxmlformats.org/officeDocument/2006/relationships/image" Target="../media/image44.png"/><Relationship Id="rId4" Type="http://schemas.openxmlformats.org/officeDocument/2006/relationships/image" Target="../media/image8.png"/><Relationship Id="rId39" Type="http://schemas.openxmlformats.org/officeDocument/2006/relationships/image" Target="../media/image43.png"/><Relationship Id="rId38" Type="http://schemas.openxmlformats.org/officeDocument/2006/relationships/image" Target="../media/image42.png"/><Relationship Id="rId37" Type="http://schemas.openxmlformats.org/officeDocument/2006/relationships/image" Target="../media/image41.png"/><Relationship Id="rId36" Type="http://schemas.openxmlformats.org/officeDocument/2006/relationships/image" Target="../media/image40.png"/><Relationship Id="rId35" Type="http://schemas.openxmlformats.org/officeDocument/2006/relationships/image" Target="../media/image39.png"/><Relationship Id="rId34" Type="http://schemas.openxmlformats.org/officeDocument/2006/relationships/image" Target="../media/image38.png"/><Relationship Id="rId33" Type="http://schemas.openxmlformats.org/officeDocument/2006/relationships/image" Target="../media/image37.png"/><Relationship Id="rId32" Type="http://schemas.openxmlformats.org/officeDocument/2006/relationships/image" Target="../media/image36.png"/><Relationship Id="rId31" Type="http://schemas.openxmlformats.org/officeDocument/2006/relationships/image" Target="../media/image35.png"/><Relationship Id="rId30" Type="http://schemas.openxmlformats.org/officeDocument/2006/relationships/image" Target="../media/image34.png"/><Relationship Id="rId3" Type="http://schemas.openxmlformats.org/officeDocument/2006/relationships/image" Target="../media/image7.png"/><Relationship Id="rId29" Type="http://schemas.openxmlformats.org/officeDocument/2006/relationships/image" Target="../media/image33.png"/><Relationship Id="rId28" Type="http://schemas.openxmlformats.org/officeDocument/2006/relationships/image" Target="../media/image32.png"/><Relationship Id="rId27" Type="http://schemas.openxmlformats.org/officeDocument/2006/relationships/image" Target="../media/image31.png"/><Relationship Id="rId26" Type="http://schemas.openxmlformats.org/officeDocument/2006/relationships/image" Target="../media/image30.png"/><Relationship Id="rId25" Type="http://schemas.openxmlformats.org/officeDocument/2006/relationships/image" Target="../media/image29.png"/><Relationship Id="rId24" Type="http://schemas.openxmlformats.org/officeDocument/2006/relationships/image" Target="../media/image28.png"/><Relationship Id="rId23" Type="http://schemas.openxmlformats.org/officeDocument/2006/relationships/image" Target="../media/image27.png"/><Relationship Id="rId22" Type="http://schemas.openxmlformats.org/officeDocument/2006/relationships/image" Target="../media/image26.png"/><Relationship Id="rId21" Type="http://schemas.openxmlformats.org/officeDocument/2006/relationships/image" Target="../media/image25.png"/><Relationship Id="rId20" Type="http://schemas.openxmlformats.org/officeDocument/2006/relationships/image" Target="../media/image24.png"/><Relationship Id="rId2" Type="http://schemas.openxmlformats.org/officeDocument/2006/relationships/image" Target="../media/image6.png"/><Relationship Id="rId19" Type="http://schemas.openxmlformats.org/officeDocument/2006/relationships/image" Target="../media/image23.png"/><Relationship Id="rId18"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9" Type="http://schemas.openxmlformats.org/officeDocument/2006/relationships/image" Target="../media/image167.png"/><Relationship Id="rId8" Type="http://schemas.openxmlformats.org/officeDocument/2006/relationships/image" Target="../media/image166.png"/><Relationship Id="rId7" Type="http://schemas.openxmlformats.org/officeDocument/2006/relationships/image" Target="../media/image165.png"/><Relationship Id="rId67" Type="http://schemas.openxmlformats.org/officeDocument/2006/relationships/slideLayout" Target="../slideLayouts/slideLayout7.xml"/><Relationship Id="rId66" Type="http://schemas.openxmlformats.org/officeDocument/2006/relationships/image" Target="../media/image224.png"/><Relationship Id="rId65" Type="http://schemas.openxmlformats.org/officeDocument/2006/relationships/image" Target="../media/image223.png"/><Relationship Id="rId64" Type="http://schemas.openxmlformats.org/officeDocument/2006/relationships/image" Target="../media/image222.png"/><Relationship Id="rId63" Type="http://schemas.openxmlformats.org/officeDocument/2006/relationships/image" Target="../media/image221.png"/><Relationship Id="rId62" Type="http://schemas.openxmlformats.org/officeDocument/2006/relationships/image" Target="../media/image220.png"/><Relationship Id="rId61" Type="http://schemas.openxmlformats.org/officeDocument/2006/relationships/image" Target="../media/image219.png"/><Relationship Id="rId60" Type="http://schemas.openxmlformats.org/officeDocument/2006/relationships/image" Target="../media/image218.png"/><Relationship Id="rId6" Type="http://schemas.openxmlformats.org/officeDocument/2006/relationships/image" Target="../media/image164.png"/><Relationship Id="rId59" Type="http://schemas.openxmlformats.org/officeDocument/2006/relationships/image" Target="../media/image217.png"/><Relationship Id="rId58" Type="http://schemas.openxmlformats.org/officeDocument/2006/relationships/image" Target="../media/image216.png"/><Relationship Id="rId57" Type="http://schemas.openxmlformats.org/officeDocument/2006/relationships/image" Target="../media/image215.png"/><Relationship Id="rId56" Type="http://schemas.openxmlformats.org/officeDocument/2006/relationships/image" Target="../media/image214.png"/><Relationship Id="rId55" Type="http://schemas.openxmlformats.org/officeDocument/2006/relationships/image" Target="../media/image213.png"/><Relationship Id="rId54" Type="http://schemas.openxmlformats.org/officeDocument/2006/relationships/image" Target="../media/image212.png"/><Relationship Id="rId53" Type="http://schemas.openxmlformats.org/officeDocument/2006/relationships/image" Target="../media/image211.png"/><Relationship Id="rId52" Type="http://schemas.openxmlformats.org/officeDocument/2006/relationships/image" Target="../media/image210.png"/><Relationship Id="rId51" Type="http://schemas.openxmlformats.org/officeDocument/2006/relationships/image" Target="../media/image209.png"/><Relationship Id="rId50" Type="http://schemas.openxmlformats.org/officeDocument/2006/relationships/image" Target="../media/image208.png"/><Relationship Id="rId5" Type="http://schemas.openxmlformats.org/officeDocument/2006/relationships/image" Target="../media/image163.png"/><Relationship Id="rId49" Type="http://schemas.openxmlformats.org/officeDocument/2006/relationships/image" Target="../media/image207.png"/><Relationship Id="rId48" Type="http://schemas.openxmlformats.org/officeDocument/2006/relationships/image" Target="../media/image206.png"/><Relationship Id="rId47" Type="http://schemas.openxmlformats.org/officeDocument/2006/relationships/image" Target="../media/image205.png"/><Relationship Id="rId46" Type="http://schemas.openxmlformats.org/officeDocument/2006/relationships/image" Target="../media/image204.png"/><Relationship Id="rId45" Type="http://schemas.openxmlformats.org/officeDocument/2006/relationships/image" Target="../media/image203.png"/><Relationship Id="rId44" Type="http://schemas.openxmlformats.org/officeDocument/2006/relationships/image" Target="../media/image202.png"/><Relationship Id="rId43" Type="http://schemas.openxmlformats.org/officeDocument/2006/relationships/image" Target="../media/image201.png"/><Relationship Id="rId42" Type="http://schemas.openxmlformats.org/officeDocument/2006/relationships/image" Target="../media/image200.png"/><Relationship Id="rId41" Type="http://schemas.openxmlformats.org/officeDocument/2006/relationships/image" Target="../media/image199.png"/><Relationship Id="rId40" Type="http://schemas.openxmlformats.org/officeDocument/2006/relationships/image" Target="../media/image198.png"/><Relationship Id="rId4" Type="http://schemas.openxmlformats.org/officeDocument/2006/relationships/image" Target="../media/image162.png"/><Relationship Id="rId39" Type="http://schemas.openxmlformats.org/officeDocument/2006/relationships/image" Target="../media/image197.png"/><Relationship Id="rId38" Type="http://schemas.openxmlformats.org/officeDocument/2006/relationships/image" Target="../media/image196.png"/><Relationship Id="rId37" Type="http://schemas.openxmlformats.org/officeDocument/2006/relationships/image" Target="../media/image195.png"/><Relationship Id="rId36" Type="http://schemas.openxmlformats.org/officeDocument/2006/relationships/image" Target="../media/image194.png"/><Relationship Id="rId35" Type="http://schemas.openxmlformats.org/officeDocument/2006/relationships/image" Target="../media/image193.png"/><Relationship Id="rId34" Type="http://schemas.openxmlformats.org/officeDocument/2006/relationships/image" Target="../media/image192.png"/><Relationship Id="rId33" Type="http://schemas.openxmlformats.org/officeDocument/2006/relationships/image" Target="../media/image191.png"/><Relationship Id="rId32" Type="http://schemas.openxmlformats.org/officeDocument/2006/relationships/image" Target="../media/image190.png"/><Relationship Id="rId31" Type="http://schemas.openxmlformats.org/officeDocument/2006/relationships/image" Target="../media/image189.png"/><Relationship Id="rId30" Type="http://schemas.openxmlformats.org/officeDocument/2006/relationships/image" Target="../media/image188.png"/><Relationship Id="rId3" Type="http://schemas.openxmlformats.org/officeDocument/2006/relationships/image" Target="../media/image161.png"/><Relationship Id="rId29" Type="http://schemas.openxmlformats.org/officeDocument/2006/relationships/image" Target="../media/image187.png"/><Relationship Id="rId28" Type="http://schemas.openxmlformats.org/officeDocument/2006/relationships/image" Target="../media/image186.png"/><Relationship Id="rId27" Type="http://schemas.openxmlformats.org/officeDocument/2006/relationships/image" Target="../media/image185.png"/><Relationship Id="rId26" Type="http://schemas.openxmlformats.org/officeDocument/2006/relationships/image" Target="../media/image184.png"/><Relationship Id="rId25" Type="http://schemas.openxmlformats.org/officeDocument/2006/relationships/image" Target="../media/image183.png"/><Relationship Id="rId24" Type="http://schemas.openxmlformats.org/officeDocument/2006/relationships/image" Target="../media/image182.png"/><Relationship Id="rId23" Type="http://schemas.openxmlformats.org/officeDocument/2006/relationships/image" Target="../media/image181.png"/><Relationship Id="rId22" Type="http://schemas.openxmlformats.org/officeDocument/2006/relationships/image" Target="../media/image180.png"/><Relationship Id="rId21" Type="http://schemas.openxmlformats.org/officeDocument/2006/relationships/image" Target="../media/image179.png"/><Relationship Id="rId20" Type="http://schemas.openxmlformats.org/officeDocument/2006/relationships/image" Target="../media/image178.png"/><Relationship Id="rId2" Type="http://schemas.openxmlformats.org/officeDocument/2006/relationships/image" Target="../media/image160.png"/><Relationship Id="rId19" Type="http://schemas.openxmlformats.org/officeDocument/2006/relationships/image" Target="../media/image177.png"/><Relationship Id="rId18" Type="http://schemas.openxmlformats.org/officeDocument/2006/relationships/image" Target="../media/image176.png"/><Relationship Id="rId17" Type="http://schemas.openxmlformats.org/officeDocument/2006/relationships/image" Target="../media/image175.png"/><Relationship Id="rId16" Type="http://schemas.openxmlformats.org/officeDocument/2006/relationships/image" Target="../media/image174.png"/><Relationship Id="rId15" Type="http://schemas.openxmlformats.org/officeDocument/2006/relationships/image" Target="../media/image173.png"/><Relationship Id="rId14" Type="http://schemas.openxmlformats.org/officeDocument/2006/relationships/image" Target="../media/image172.png"/><Relationship Id="rId13" Type="http://schemas.openxmlformats.org/officeDocument/2006/relationships/image" Target="../media/image171.png"/><Relationship Id="rId12" Type="http://schemas.openxmlformats.org/officeDocument/2006/relationships/image" Target="../media/image170.png"/><Relationship Id="rId11" Type="http://schemas.openxmlformats.org/officeDocument/2006/relationships/image" Target="../media/image169.png"/><Relationship Id="rId10" Type="http://schemas.openxmlformats.org/officeDocument/2006/relationships/image" Target="../media/image168.png"/><Relationship Id="rId1" Type="http://schemas.openxmlformats.org/officeDocument/2006/relationships/image" Target="../media/image159.png"/></Relationships>
</file>

<file path=ppt/slides/_rels/slide11.xml.rels><?xml version="1.0" encoding="UTF-8" standalone="yes"?>
<Relationships xmlns="http://schemas.openxmlformats.org/package/2006/relationships"><Relationship Id="rId9" Type="http://schemas.openxmlformats.org/officeDocument/2006/relationships/image" Target="../media/image128.png"/><Relationship Id="rId8" Type="http://schemas.openxmlformats.org/officeDocument/2006/relationships/image" Target="../media/image127.png"/><Relationship Id="rId7" Type="http://schemas.openxmlformats.org/officeDocument/2006/relationships/image" Target="../media/image126.png"/><Relationship Id="rId6" Type="http://schemas.openxmlformats.org/officeDocument/2006/relationships/image" Target="../media/image125.png"/><Relationship Id="rId5" Type="http://schemas.openxmlformats.org/officeDocument/2006/relationships/image" Target="../media/image124.png"/><Relationship Id="rId40" Type="http://schemas.openxmlformats.org/officeDocument/2006/relationships/slideLayout" Target="../slideLayouts/slideLayout7.xml"/><Relationship Id="rId4" Type="http://schemas.openxmlformats.org/officeDocument/2006/relationships/image" Target="../media/image123.png"/><Relationship Id="rId39" Type="http://schemas.openxmlformats.org/officeDocument/2006/relationships/image" Target="../media/image230.png"/><Relationship Id="rId38" Type="http://schemas.openxmlformats.org/officeDocument/2006/relationships/image" Target="../media/image157.png"/><Relationship Id="rId37" Type="http://schemas.openxmlformats.org/officeDocument/2006/relationships/image" Target="../media/image156.png"/><Relationship Id="rId36" Type="http://schemas.openxmlformats.org/officeDocument/2006/relationships/image" Target="../media/image155.png"/><Relationship Id="rId35" Type="http://schemas.openxmlformats.org/officeDocument/2006/relationships/image" Target="../media/image154.png"/><Relationship Id="rId34" Type="http://schemas.openxmlformats.org/officeDocument/2006/relationships/image" Target="../media/image153.png"/><Relationship Id="rId33" Type="http://schemas.openxmlformats.org/officeDocument/2006/relationships/image" Target="../media/image152.png"/><Relationship Id="rId32" Type="http://schemas.openxmlformats.org/officeDocument/2006/relationships/image" Target="../media/image151.png"/><Relationship Id="rId31" Type="http://schemas.openxmlformats.org/officeDocument/2006/relationships/image" Target="../media/image150.png"/><Relationship Id="rId30" Type="http://schemas.openxmlformats.org/officeDocument/2006/relationships/image" Target="../media/image149.png"/><Relationship Id="rId3" Type="http://schemas.openxmlformats.org/officeDocument/2006/relationships/image" Target="../media/image122.png"/><Relationship Id="rId29" Type="http://schemas.openxmlformats.org/officeDocument/2006/relationships/image" Target="../media/image148.png"/><Relationship Id="rId28" Type="http://schemas.openxmlformats.org/officeDocument/2006/relationships/image" Target="../media/image147.png"/><Relationship Id="rId27" Type="http://schemas.openxmlformats.org/officeDocument/2006/relationships/image" Target="../media/image146.png"/><Relationship Id="rId26" Type="http://schemas.openxmlformats.org/officeDocument/2006/relationships/image" Target="../media/image145.png"/><Relationship Id="rId25" Type="http://schemas.openxmlformats.org/officeDocument/2006/relationships/image" Target="../media/image144.png"/><Relationship Id="rId24" Type="http://schemas.openxmlformats.org/officeDocument/2006/relationships/image" Target="../media/image143.png"/><Relationship Id="rId23" Type="http://schemas.openxmlformats.org/officeDocument/2006/relationships/image" Target="../media/image142.png"/><Relationship Id="rId22" Type="http://schemas.openxmlformats.org/officeDocument/2006/relationships/image" Target="../media/image141.png"/><Relationship Id="rId21" Type="http://schemas.openxmlformats.org/officeDocument/2006/relationships/image" Target="../media/image140.png"/><Relationship Id="rId20" Type="http://schemas.openxmlformats.org/officeDocument/2006/relationships/image" Target="../media/image139.png"/><Relationship Id="rId2" Type="http://schemas.openxmlformats.org/officeDocument/2006/relationships/image" Target="../media/image121.png"/><Relationship Id="rId19" Type="http://schemas.openxmlformats.org/officeDocument/2006/relationships/image" Target="../media/image138.png"/><Relationship Id="rId18" Type="http://schemas.openxmlformats.org/officeDocument/2006/relationships/image" Target="../media/image137.png"/><Relationship Id="rId17" Type="http://schemas.openxmlformats.org/officeDocument/2006/relationships/image" Target="../media/image136.png"/><Relationship Id="rId16" Type="http://schemas.openxmlformats.org/officeDocument/2006/relationships/image" Target="../media/image135.png"/><Relationship Id="rId15" Type="http://schemas.openxmlformats.org/officeDocument/2006/relationships/image" Target="../media/image134.png"/><Relationship Id="rId14" Type="http://schemas.openxmlformats.org/officeDocument/2006/relationships/image" Target="../media/image133.png"/><Relationship Id="rId13" Type="http://schemas.openxmlformats.org/officeDocument/2006/relationships/image" Target="../media/image132.png"/><Relationship Id="rId12" Type="http://schemas.openxmlformats.org/officeDocument/2006/relationships/image" Target="../media/image131.png"/><Relationship Id="rId11" Type="http://schemas.openxmlformats.org/officeDocument/2006/relationships/image" Target="../media/image130.png"/><Relationship Id="rId10" Type="http://schemas.openxmlformats.org/officeDocument/2006/relationships/image" Target="../media/image129.png"/><Relationship Id="rId1" Type="http://schemas.openxmlformats.org/officeDocument/2006/relationships/image" Target="../media/image120.png"/></Relationships>
</file>

<file path=ppt/slides/_rels/slide12.xml.rels><?xml version="1.0" encoding="UTF-8" standalone="yes"?>
<Relationships xmlns="http://schemas.openxmlformats.org/package/2006/relationships"><Relationship Id="rId9" Type="http://schemas.openxmlformats.org/officeDocument/2006/relationships/image" Target="../media/image167.png"/><Relationship Id="rId8" Type="http://schemas.openxmlformats.org/officeDocument/2006/relationships/image" Target="../media/image166.png"/><Relationship Id="rId79" Type="http://schemas.openxmlformats.org/officeDocument/2006/relationships/slideLayout" Target="../slideLayouts/slideLayout19.xml"/><Relationship Id="rId78" Type="http://schemas.openxmlformats.org/officeDocument/2006/relationships/tags" Target="../tags/tag62.xml"/><Relationship Id="rId77" Type="http://schemas.openxmlformats.org/officeDocument/2006/relationships/tags" Target="../tags/tag61.xml"/><Relationship Id="rId76" Type="http://schemas.openxmlformats.org/officeDocument/2006/relationships/tags" Target="../tags/tag60.xml"/><Relationship Id="rId75" Type="http://schemas.openxmlformats.org/officeDocument/2006/relationships/tags" Target="../tags/tag59.xml"/><Relationship Id="rId74" Type="http://schemas.openxmlformats.org/officeDocument/2006/relationships/tags" Target="../tags/tag58.xml"/><Relationship Id="rId73" Type="http://schemas.openxmlformats.org/officeDocument/2006/relationships/tags" Target="../tags/tag57.xml"/><Relationship Id="rId72" Type="http://schemas.openxmlformats.org/officeDocument/2006/relationships/tags" Target="../tags/tag56.xml"/><Relationship Id="rId71" Type="http://schemas.openxmlformats.org/officeDocument/2006/relationships/tags" Target="../tags/tag55.xml"/><Relationship Id="rId70" Type="http://schemas.openxmlformats.org/officeDocument/2006/relationships/tags" Target="../tags/tag54.xml"/><Relationship Id="rId7" Type="http://schemas.openxmlformats.org/officeDocument/2006/relationships/image" Target="../media/image165.png"/><Relationship Id="rId69" Type="http://schemas.openxmlformats.org/officeDocument/2006/relationships/tags" Target="../tags/tag53.xml"/><Relationship Id="rId68" Type="http://schemas.openxmlformats.org/officeDocument/2006/relationships/tags" Target="../tags/tag52.xml"/><Relationship Id="rId67" Type="http://schemas.openxmlformats.org/officeDocument/2006/relationships/tags" Target="../tags/tag51.xml"/><Relationship Id="rId66" Type="http://schemas.openxmlformats.org/officeDocument/2006/relationships/image" Target="../media/image224.png"/><Relationship Id="rId65" Type="http://schemas.openxmlformats.org/officeDocument/2006/relationships/image" Target="../media/image223.png"/><Relationship Id="rId64" Type="http://schemas.openxmlformats.org/officeDocument/2006/relationships/image" Target="../media/image222.png"/><Relationship Id="rId63" Type="http://schemas.openxmlformats.org/officeDocument/2006/relationships/image" Target="../media/image221.png"/><Relationship Id="rId62" Type="http://schemas.openxmlformats.org/officeDocument/2006/relationships/image" Target="../media/image220.png"/><Relationship Id="rId61" Type="http://schemas.openxmlformats.org/officeDocument/2006/relationships/image" Target="../media/image219.png"/><Relationship Id="rId60" Type="http://schemas.openxmlformats.org/officeDocument/2006/relationships/image" Target="../media/image218.png"/><Relationship Id="rId6" Type="http://schemas.openxmlformats.org/officeDocument/2006/relationships/image" Target="../media/image164.png"/><Relationship Id="rId59" Type="http://schemas.openxmlformats.org/officeDocument/2006/relationships/image" Target="../media/image217.png"/><Relationship Id="rId58" Type="http://schemas.openxmlformats.org/officeDocument/2006/relationships/image" Target="../media/image216.png"/><Relationship Id="rId57" Type="http://schemas.openxmlformats.org/officeDocument/2006/relationships/image" Target="../media/image215.png"/><Relationship Id="rId56" Type="http://schemas.openxmlformats.org/officeDocument/2006/relationships/image" Target="../media/image214.png"/><Relationship Id="rId55" Type="http://schemas.openxmlformats.org/officeDocument/2006/relationships/image" Target="../media/image213.png"/><Relationship Id="rId54" Type="http://schemas.openxmlformats.org/officeDocument/2006/relationships/image" Target="../media/image212.png"/><Relationship Id="rId53" Type="http://schemas.openxmlformats.org/officeDocument/2006/relationships/image" Target="../media/image211.png"/><Relationship Id="rId52" Type="http://schemas.openxmlformats.org/officeDocument/2006/relationships/image" Target="../media/image210.png"/><Relationship Id="rId51" Type="http://schemas.openxmlformats.org/officeDocument/2006/relationships/image" Target="../media/image209.png"/><Relationship Id="rId50" Type="http://schemas.openxmlformats.org/officeDocument/2006/relationships/image" Target="../media/image208.png"/><Relationship Id="rId5" Type="http://schemas.openxmlformats.org/officeDocument/2006/relationships/image" Target="../media/image163.png"/><Relationship Id="rId49" Type="http://schemas.openxmlformats.org/officeDocument/2006/relationships/image" Target="../media/image207.png"/><Relationship Id="rId48" Type="http://schemas.openxmlformats.org/officeDocument/2006/relationships/image" Target="../media/image206.png"/><Relationship Id="rId47" Type="http://schemas.openxmlformats.org/officeDocument/2006/relationships/image" Target="../media/image205.png"/><Relationship Id="rId46" Type="http://schemas.openxmlformats.org/officeDocument/2006/relationships/image" Target="../media/image204.png"/><Relationship Id="rId45" Type="http://schemas.openxmlformats.org/officeDocument/2006/relationships/image" Target="../media/image203.png"/><Relationship Id="rId44" Type="http://schemas.openxmlformats.org/officeDocument/2006/relationships/image" Target="../media/image202.png"/><Relationship Id="rId43" Type="http://schemas.openxmlformats.org/officeDocument/2006/relationships/image" Target="../media/image201.png"/><Relationship Id="rId42" Type="http://schemas.openxmlformats.org/officeDocument/2006/relationships/image" Target="../media/image200.png"/><Relationship Id="rId41" Type="http://schemas.openxmlformats.org/officeDocument/2006/relationships/image" Target="../media/image199.png"/><Relationship Id="rId40" Type="http://schemas.openxmlformats.org/officeDocument/2006/relationships/image" Target="../media/image198.png"/><Relationship Id="rId4" Type="http://schemas.openxmlformats.org/officeDocument/2006/relationships/image" Target="../media/image162.png"/><Relationship Id="rId39" Type="http://schemas.openxmlformats.org/officeDocument/2006/relationships/image" Target="../media/image197.png"/><Relationship Id="rId38" Type="http://schemas.openxmlformats.org/officeDocument/2006/relationships/image" Target="../media/image196.png"/><Relationship Id="rId37" Type="http://schemas.openxmlformats.org/officeDocument/2006/relationships/image" Target="../media/image195.png"/><Relationship Id="rId36" Type="http://schemas.openxmlformats.org/officeDocument/2006/relationships/image" Target="../media/image194.png"/><Relationship Id="rId35" Type="http://schemas.openxmlformats.org/officeDocument/2006/relationships/image" Target="../media/image193.png"/><Relationship Id="rId34" Type="http://schemas.openxmlformats.org/officeDocument/2006/relationships/image" Target="../media/image192.png"/><Relationship Id="rId33" Type="http://schemas.openxmlformats.org/officeDocument/2006/relationships/image" Target="../media/image191.png"/><Relationship Id="rId32" Type="http://schemas.openxmlformats.org/officeDocument/2006/relationships/image" Target="../media/image190.png"/><Relationship Id="rId31" Type="http://schemas.openxmlformats.org/officeDocument/2006/relationships/image" Target="../media/image189.png"/><Relationship Id="rId30" Type="http://schemas.openxmlformats.org/officeDocument/2006/relationships/image" Target="../media/image188.png"/><Relationship Id="rId3" Type="http://schemas.openxmlformats.org/officeDocument/2006/relationships/image" Target="../media/image161.png"/><Relationship Id="rId29" Type="http://schemas.openxmlformats.org/officeDocument/2006/relationships/image" Target="../media/image187.png"/><Relationship Id="rId28" Type="http://schemas.openxmlformats.org/officeDocument/2006/relationships/image" Target="../media/image186.png"/><Relationship Id="rId27" Type="http://schemas.openxmlformats.org/officeDocument/2006/relationships/image" Target="../media/image185.png"/><Relationship Id="rId26" Type="http://schemas.openxmlformats.org/officeDocument/2006/relationships/image" Target="../media/image184.png"/><Relationship Id="rId25" Type="http://schemas.openxmlformats.org/officeDocument/2006/relationships/image" Target="../media/image183.png"/><Relationship Id="rId24" Type="http://schemas.openxmlformats.org/officeDocument/2006/relationships/image" Target="../media/image182.png"/><Relationship Id="rId23" Type="http://schemas.openxmlformats.org/officeDocument/2006/relationships/image" Target="../media/image181.png"/><Relationship Id="rId22" Type="http://schemas.openxmlformats.org/officeDocument/2006/relationships/image" Target="../media/image180.png"/><Relationship Id="rId21" Type="http://schemas.openxmlformats.org/officeDocument/2006/relationships/image" Target="../media/image179.png"/><Relationship Id="rId20" Type="http://schemas.openxmlformats.org/officeDocument/2006/relationships/image" Target="../media/image178.png"/><Relationship Id="rId2" Type="http://schemas.openxmlformats.org/officeDocument/2006/relationships/image" Target="../media/image160.png"/><Relationship Id="rId19" Type="http://schemas.openxmlformats.org/officeDocument/2006/relationships/image" Target="../media/image177.png"/><Relationship Id="rId18" Type="http://schemas.openxmlformats.org/officeDocument/2006/relationships/image" Target="../media/image176.png"/><Relationship Id="rId17" Type="http://schemas.openxmlformats.org/officeDocument/2006/relationships/image" Target="../media/image175.png"/><Relationship Id="rId16" Type="http://schemas.openxmlformats.org/officeDocument/2006/relationships/image" Target="../media/image174.png"/><Relationship Id="rId15" Type="http://schemas.openxmlformats.org/officeDocument/2006/relationships/image" Target="../media/image173.png"/><Relationship Id="rId14" Type="http://schemas.openxmlformats.org/officeDocument/2006/relationships/image" Target="../media/image172.png"/><Relationship Id="rId13" Type="http://schemas.openxmlformats.org/officeDocument/2006/relationships/image" Target="../media/image171.png"/><Relationship Id="rId12" Type="http://schemas.openxmlformats.org/officeDocument/2006/relationships/image" Target="../media/image170.png"/><Relationship Id="rId11" Type="http://schemas.openxmlformats.org/officeDocument/2006/relationships/image" Target="../media/image169.png"/><Relationship Id="rId10" Type="http://schemas.openxmlformats.org/officeDocument/2006/relationships/image" Target="../media/image168.png"/><Relationship Id="rId1" Type="http://schemas.openxmlformats.org/officeDocument/2006/relationships/image" Target="../media/image159.png"/></Relationships>
</file>

<file path=ppt/slides/_rels/slide13.xml.rels><?xml version="1.0" encoding="UTF-8" standalone="yes"?>
<Relationships xmlns="http://schemas.openxmlformats.org/package/2006/relationships"><Relationship Id="rId9" Type="http://schemas.openxmlformats.org/officeDocument/2006/relationships/image" Target="../media/image167.png"/><Relationship Id="rId8" Type="http://schemas.openxmlformats.org/officeDocument/2006/relationships/image" Target="../media/image166.png"/><Relationship Id="rId79" Type="http://schemas.openxmlformats.org/officeDocument/2006/relationships/slideLayout" Target="../slideLayouts/slideLayout7.xml"/><Relationship Id="rId78" Type="http://schemas.openxmlformats.org/officeDocument/2006/relationships/tags" Target="../tags/tag74.xml"/><Relationship Id="rId77" Type="http://schemas.openxmlformats.org/officeDocument/2006/relationships/tags" Target="../tags/tag73.xml"/><Relationship Id="rId76" Type="http://schemas.openxmlformats.org/officeDocument/2006/relationships/tags" Target="../tags/tag72.xml"/><Relationship Id="rId75" Type="http://schemas.openxmlformats.org/officeDocument/2006/relationships/tags" Target="../tags/tag71.xml"/><Relationship Id="rId74" Type="http://schemas.openxmlformats.org/officeDocument/2006/relationships/tags" Target="../tags/tag70.xml"/><Relationship Id="rId73" Type="http://schemas.openxmlformats.org/officeDocument/2006/relationships/tags" Target="../tags/tag69.xml"/><Relationship Id="rId72" Type="http://schemas.openxmlformats.org/officeDocument/2006/relationships/tags" Target="../tags/tag68.xml"/><Relationship Id="rId71" Type="http://schemas.openxmlformats.org/officeDocument/2006/relationships/tags" Target="../tags/tag67.xml"/><Relationship Id="rId70" Type="http://schemas.openxmlformats.org/officeDocument/2006/relationships/tags" Target="../tags/tag66.xml"/><Relationship Id="rId7" Type="http://schemas.openxmlformats.org/officeDocument/2006/relationships/image" Target="../media/image165.png"/><Relationship Id="rId69" Type="http://schemas.openxmlformats.org/officeDocument/2006/relationships/tags" Target="../tags/tag65.xml"/><Relationship Id="rId68" Type="http://schemas.openxmlformats.org/officeDocument/2006/relationships/tags" Target="../tags/tag64.xml"/><Relationship Id="rId67" Type="http://schemas.openxmlformats.org/officeDocument/2006/relationships/tags" Target="../tags/tag63.xml"/><Relationship Id="rId66" Type="http://schemas.openxmlformats.org/officeDocument/2006/relationships/image" Target="../media/image224.png"/><Relationship Id="rId65" Type="http://schemas.openxmlformats.org/officeDocument/2006/relationships/image" Target="../media/image223.png"/><Relationship Id="rId64" Type="http://schemas.openxmlformats.org/officeDocument/2006/relationships/image" Target="../media/image222.png"/><Relationship Id="rId63" Type="http://schemas.openxmlformats.org/officeDocument/2006/relationships/image" Target="../media/image221.png"/><Relationship Id="rId62" Type="http://schemas.openxmlformats.org/officeDocument/2006/relationships/image" Target="../media/image220.png"/><Relationship Id="rId61" Type="http://schemas.openxmlformats.org/officeDocument/2006/relationships/image" Target="../media/image219.png"/><Relationship Id="rId60" Type="http://schemas.openxmlformats.org/officeDocument/2006/relationships/image" Target="../media/image218.png"/><Relationship Id="rId6" Type="http://schemas.openxmlformats.org/officeDocument/2006/relationships/image" Target="../media/image164.png"/><Relationship Id="rId59" Type="http://schemas.openxmlformats.org/officeDocument/2006/relationships/image" Target="../media/image217.png"/><Relationship Id="rId58" Type="http://schemas.openxmlformats.org/officeDocument/2006/relationships/image" Target="../media/image216.png"/><Relationship Id="rId57" Type="http://schemas.openxmlformats.org/officeDocument/2006/relationships/image" Target="../media/image215.png"/><Relationship Id="rId56" Type="http://schemas.openxmlformats.org/officeDocument/2006/relationships/image" Target="../media/image214.png"/><Relationship Id="rId55" Type="http://schemas.openxmlformats.org/officeDocument/2006/relationships/image" Target="../media/image213.png"/><Relationship Id="rId54" Type="http://schemas.openxmlformats.org/officeDocument/2006/relationships/image" Target="../media/image212.png"/><Relationship Id="rId53" Type="http://schemas.openxmlformats.org/officeDocument/2006/relationships/image" Target="../media/image211.png"/><Relationship Id="rId52" Type="http://schemas.openxmlformats.org/officeDocument/2006/relationships/image" Target="../media/image210.png"/><Relationship Id="rId51" Type="http://schemas.openxmlformats.org/officeDocument/2006/relationships/image" Target="../media/image209.png"/><Relationship Id="rId50" Type="http://schemas.openxmlformats.org/officeDocument/2006/relationships/image" Target="../media/image208.png"/><Relationship Id="rId5" Type="http://schemas.openxmlformats.org/officeDocument/2006/relationships/image" Target="../media/image163.png"/><Relationship Id="rId49" Type="http://schemas.openxmlformats.org/officeDocument/2006/relationships/image" Target="../media/image207.png"/><Relationship Id="rId48" Type="http://schemas.openxmlformats.org/officeDocument/2006/relationships/image" Target="../media/image206.png"/><Relationship Id="rId47" Type="http://schemas.openxmlformats.org/officeDocument/2006/relationships/image" Target="../media/image205.png"/><Relationship Id="rId46" Type="http://schemas.openxmlformats.org/officeDocument/2006/relationships/image" Target="../media/image204.png"/><Relationship Id="rId45" Type="http://schemas.openxmlformats.org/officeDocument/2006/relationships/image" Target="../media/image203.png"/><Relationship Id="rId44" Type="http://schemas.openxmlformats.org/officeDocument/2006/relationships/image" Target="../media/image202.png"/><Relationship Id="rId43" Type="http://schemas.openxmlformats.org/officeDocument/2006/relationships/image" Target="../media/image201.png"/><Relationship Id="rId42" Type="http://schemas.openxmlformats.org/officeDocument/2006/relationships/image" Target="../media/image200.png"/><Relationship Id="rId41" Type="http://schemas.openxmlformats.org/officeDocument/2006/relationships/image" Target="../media/image199.png"/><Relationship Id="rId40" Type="http://schemas.openxmlformats.org/officeDocument/2006/relationships/image" Target="../media/image198.png"/><Relationship Id="rId4" Type="http://schemas.openxmlformats.org/officeDocument/2006/relationships/image" Target="../media/image162.png"/><Relationship Id="rId39" Type="http://schemas.openxmlformats.org/officeDocument/2006/relationships/image" Target="../media/image197.png"/><Relationship Id="rId38" Type="http://schemas.openxmlformats.org/officeDocument/2006/relationships/image" Target="../media/image196.png"/><Relationship Id="rId37" Type="http://schemas.openxmlformats.org/officeDocument/2006/relationships/image" Target="../media/image195.png"/><Relationship Id="rId36" Type="http://schemas.openxmlformats.org/officeDocument/2006/relationships/image" Target="../media/image194.png"/><Relationship Id="rId35" Type="http://schemas.openxmlformats.org/officeDocument/2006/relationships/image" Target="../media/image193.png"/><Relationship Id="rId34" Type="http://schemas.openxmlformats.org/officeDocument/2006/relationships/image" Target="../media/image192.png"/><Relationship Id="rId33" Type="http://schemas.openxmlformats.org/officeDocument/2006/relationships/image" Target="../media/image191.png"/><Relationship Id="rId32" Type="http://schemas.openxmlformats.org/officeDocument/2006/relationships/image" Target="../media/image190.png"/><Relationship Id="rId31" Type="http://schemas.openxmlformats.org/officeDocument/2006/relationships/image" Target="../media/image189.png"/><Relationship Id="rId30" Type="http://schemas.openxmlformats.org/officeDocument/2006/relationships/image" Target="../media/image188.png"/><Relationship Id="rId3" Type="http://schemas.openxmlformats.org/officeDocument/2006/relationships/image" Target="../media/image161.png"/><Relationship Id="rId29" Type="http://schemas.openxmlformats.org/officeDocument/2006/relationships/image" Target="../media/image187.png"/><Relationship Id="rId28" Type="http://schemas.openxmlformats.org/officeDocument/2006/relationships/image" Target="../media/image186.png"/><Relationship Id="rId27" Type="http://schemas.openxmlformats.org/officeDocument/2006/relationships/image" Target="../media/image185.png"/><Relationship Id="rId26" Type="http://schemas.openxmlformats.org/officeDocument/2006/relationships/image" Target="../media/image184.png"/><Relationship Id="rId25" Type="http://schemas.openxmlformats.org/officeDocument/2006/relationships/image" Target="../media/image183.png"/><Relationship Id="rId24" Type="http://schemas.openxmlformats.org/officeDocument/2006/relationships/image" Target="../media/image182.png"/><Relationship Id="rId23" Type="http://schemas.openxmlformats.org/officeDocument/2006/relationships/image" Target="../media/image181.png"/><Relationship Id="rId22" Type="http://schemas.openxmlformats.org/officeDocument/2006/relationships/image" Target="../media/image180.png"/><Relationship Id="rId21" Type="http://schemas.openxmlformats.org/officeDocument/2006/relationships/image" Target="../media/image179.png"/><Relationship Id="rId20" Type="http://schemas.openxmlformats.org/officeDocument/2006/relationships/image" Target="../media/image178.png"/><Relationship Id="rId2" Type="http://schemas.openxmlformats.org/officeDocument/2006/relationships/image" Target="../media/image160.png"/><Relationship Id="rId19" Type="http://schemas.openxmlformats.org/officeDocument/2006/relationships/image" Target="../media/image177.png"/><Relationship Id="rId18" Type="http://schemas.openxmlformats.org/officeDocument/2006/relationships/image" Target="../media/image176.png"/><Relationship Id="rId17" Type="http://schemas.openxmlformats.org/officeDocument/2006/relationships/image" Target="../media/image175.png"/><Relationship Id="rId16" Type="http://schemas.openxmlformats.org/officeDocument/2006/relationships/image" Target="../media/image174.png"/><Relationship Id="rId15" Type="http://schemas.openxmlformats.org/officeDocument/2006/relationships/image" Target="../media/image173.png"/><Relationship Id="rId14" Type="http://schemas.openxmlformats.org/officeDocument/2006/relationships/image" Target="../media/image172.png"/><Relationship Id="rId13" Type="http://schemas.openxmlformats.org/officeDocument/2006/relationships/image" Target="../media/image171.png"/><Relationship Id="rId12" Type="http://schemas.openxmlformats.org/officeDocument/2006/relationships/image" Target="../media/image170.png"/><Relationship Id="rId11" Type="http://schemas.openxmlformats.org/officeDocument/2006/relationships/image" Target="../media/image169.png"/><Relationship Id="rId10" Type="http://schemas.openxmlformats.org/officeDocument/2006/relationships/image" Target="../media/image168.png"/><Relationship Id="rId1" Type="http://schemas.openxmlformats.org/officeDocument/2006/relationships/image" Target="../media/image159.png"/></Relationships>
</file>

<file path=ppt/slides/_rels/slide14.xml.rels><?xml version="1.0" encoding="UTF-8" standalone="yes"?>
<Relationships xmlns="http://schemas.openxmlformats.org/package/2006/relationships"><Relationship Id="rId9" Type="http://schemas.openxmlformats.org/officeDocument/2006/relationships/image" Target="../media/image167.png"/><Relationship Id="rId8" Type="http://schemas.openxmlformats.org/officeDocument/2006/relationships/image" Target="../media/image166.png"/><Relationship Id="rId7" Type="http://schemas.openxmlformats.org/officeDocument/2006/relationships/image" Target="../media/image165.png"/><Relationship Id="rId68" Type="http://schemas.openxmlformats.org/officeDocument/2006/relationships/slideLayout" Target="../slideLayouts/slideLayout7.xml"/><Relationship Id="rId67" Type="http://schemas.openxmlformats.org/officeDocument/2006/relationships/tags" Target="../tags/tag75.xml"/><Relationship Id="rId66" Type="http://schemas.openxmlformats.org/officeDocument/2006/relationships/image" Target="../media/image224.png"/><Relationship Id="rId65" Type="http://schemas.openxmlformats.org/officeDocument/2006/relationships/image" Target="../media/image223.png"/><Relationship Id="rId64" Type="http://schemas.openxmlformats.org/officeDocument/2006/relationships/image" Target="../media/image222.png"/><Relationship Id="rId63" Type="http://schemas.openxmlformats.org/officeDocument/2006/relationships/image" Target="../media/image221.png"/><Relationship Id="rId62" Type="http://schemas.openxmlformats.org/officeDocument/2006/relationships/image" Target="../media/image220.png"/><Relationship Id="rId61" Type="http://schemas.openxmlformats.org/officeDocument/2006/relationships/image" Target="../media/image219.png"/><Relationship Id="rId60" Type="http://schemas.openxmlformats.org/officeDocument/2006/relationships/image" Target="../media/image218.png"/><Relationship Id="rId6" Type="http://schemas.openxmlformats.org/officeDocument/2006/relationships/image" Target="../media/image164.png"/><Relationship Id="rId59" Type="http://schemas.openxmlformats.org/officeDocument/2006/relationships/image" Target="../media/image217.png"/><Relationship Id="rId58" Type="http://schemas.openxmlformats.org/officeDocument/2006/relationships/image" Target="../media/image216.png"/><Relationship Id="rId57" Type="http://schemas.openxmlformats.org/officeDocument/2006/relationships/image" Target="../media/image215.png"/><Relationship Id="rId56" Type="http://schemas.openxmlformats.org/officeDocument/2006/relationships/image" Target="../media/image214.png"/><Relationship Id="rId55" Type="http://schemas.openxmlformats.org/officeDocument/2006/relationships/image" Target="../media/image213.png"/><Relationship Id="rId54" Type="http://schemas.openxmlformats.org/officeDocument/2006/relationships/image" Target="../media/image212.png"/><Relationship Id="rId53" Type="http://schemas.openxmlformats.org/officeDocument/2006/relationships/image" Target="../media/image211.png"/><Relationship Id="rId52" Type="http://schemas.openxmlformats.org/officeDocument/2006/relationships/image" Target="../media/image210.png"/><Relationship Id="rId51" Type="http://schemas.openxmlformats.org/officeDocument/2006/relationships/image" Target="../media/image209.png"/><Relationship Id="rId50" Type="http://schemas.openxmlformats.org/officeDocument/2006/relationships/image" Target="../media/image208.png"/><Relationship Id="rId5" Type="http://schemas.openxmlformats.org/officeDocument/2006/relationships/image" Target="../media/image163.png"/><Relationship Id="rId49" Type="http://schemas.openxmlformats.org/officeDocument/2006/relationships/image" Target="../media/image207.png"/><Relationship Id="rId48" Type="http://schemas.openxmlformats.org/officeDocument/2006/relationships/image" Target="../media/image206.png"/><Relationship Id="rId47" Type="http://schemas.openxmlformats.org/officeDocument/2006/relationships/image" Target="../media/image205.png"/><Relationship Id="rId46" Type="http://schemas.openxmlformats.org/officeDocument/2006/relationships/image" Target="../media/image204.png"/><Relationship Id="rId45" Type="http://schemas.openxmlformats.org/officeDocument/2006/relationships/image" Target="../media/image203.png"/><Relationship Id="rId44" Type="http://schemas.openxmlformats.org/officeDocument/2006/relationships/image" Target="../media/image202.png"/><Relationship Id="rId43" Type="http://schemas.openxmlformats.org/officeDocument/2006/relationships/image" Target="../media/image201.png"/><Relationship Id="rId42" Type="http://schemas.openxmlformats.org/officeDocument/2006/relationships/image" Target="../media/image200.png"/><Relationship Id="rId41" Type="http://schemas.openxmlformats.org/officeDocument/2006/relationships/image" Target="../media/image199.png"/><Relationship Id="rId40" Type="http://schemas.openxmlformats.org/officeDocument/2006/relationships/image" Target="../media/image198.png"/><Relationship Id="rId4" Type="http://schemas.openxmlformats.org/officeDocument/2006/relationships/image" Target="../media/image162.png"/><Relationship Id="rId39" Type="http://schemas.openxmlformats.org/officeDocument/2006/relationships/image" Target="../media/image197.png"/><Relationship Id="rId38" Type="http://schemas.openxmlformats.org/officeDocument/2006/relationships/image" Target="../media/image196.png"/><Relationship Id="rId37" Type="http://schemas.openxmlformats.org/officeDocument/2006/relationships/image" Target="../media/image195.png"/><Relationship Id="rId36" Type="http://schemas.openxmlformats.org/officeDocument/2006/relationships/image" Target="../media/image194.png"/><Relationship Id="rId35" Type="http://schemas.openxmlformats.org/officeDocument/2006/relationships/image" Target="../media/image193.png"/><Relationship Id="rId34" Type="http://schemas.openxmlformats.org/officeDocument/2006/relationships/image" Target="../media/image192.png"/><Relationship Id="rId33" Type="http://schemas.openxmlformats.org/officeDocument/2006/relationships/image" Target="../media/image191.png"/><Relationship Id="rId32" Type="http://schemas.openxmlformats.org/officeDocument/2006/relationships/image" Target="../media/image190.png"/><Relationship Id="rId31" Type="http://schemas.openxmlformats.org/officeDocument/2006/relationships/image" Target="../media/image189.png"/><Relationship Id="rId30" Type="http://schemas.openxmlformats.org/officeDocument/2006/relationships/image" Target="../media/image188.png"/><Relationship Id="rId3" Type="http://schemas.openxmlformats.org/officeDocument/2006/relationships/image" Target="../media/image161.png"/><Relationship Id="rId29" Type="http://schemas.openxmlformats.org/officeDocument/2006/relationships/image" Target="../media/image187.png"/><Relationship Id="rId28" Type="http://schemas.openxmlformats.org/officeDocument/2006/relationships/image" Target="../media/image186.png"/><Relationship Id="rId27" Type="http://schemas.openxmlformats.org/officeDocument/2006/relationships/image" Target="../media/image185.png"/><Relationship Id="rId26" Type="http://schemas.openxmlformats.org/officeDocument/2006/relationships/image" Target="../media/image184.png"/><Relationship Id="rId25" Type="http://schemas.openxmlformats.org/officeDocument/2006/relationships/image" Target="../media/image183.png"/><Relationship Id="rId24" Type="http://schemas.openxmlformats.org/officeDocument/2006/relationships/image" Target="../media/image182.png"/><Relationship Id="rId23" Type="http://schemas.openxmlformats.org/officeDocument/2006/relationships/image" Target="../media/image181.png"/><Relationship Id="rId22" Type="http://schemas.openxmlformats.org/officeDocument/2006/relationships/image" Target="../media/image180.png"/><Relationship Id="rId21" Type="http://schemas.openxmlformats.org/officeDocument/2006/relationships/image" Target="../media/image179.png"/><Relationship Id="rId20" Type="http://schemas.openxmlformats.org/officeDocument/2006/relationships/image" Target="../media/image178.png"/><Relationship Id="rId2" Type="http://schemas.openxmlformats.org/officeDocument/2006/relationships/image" Target="../media/image160.png"/><Relationship Id="rId19" Type="http://schemas.openxmlformats.org/officeDocument/2006/relationships/image" Target="../media/image177.png"/><Relationship Id="rId18" Type="http://schemas.openxmlformats.org/officeDocument/2006/relationships/image" Target="../media/image176.png"/><Relationship Id="rId17" Type="http://schemas.openxmlformats.org/officeDocument/2006/relationships/image" Target="../media/image175.png"/><Relationship Id="rId16" Type="http://schemas.openxmlformats.org/officeDocument/2006/relationships/image" Target="../media/image174.png"/><Relationship Id="rId15" Type="http://schemas.openxmlformats.org/officeDocument/2006/relationships/image" Target="../media/image173.png"/><Relationship Id="rId14" Type="http://schemas.openxmlformats.org/officeDocument/2006/relationships/image" Target="../media/image172.png"/><Relationship Id="rId13" Type="http://schemas.openxmlformats.org/officeDocument/2006/relationships/image" Target="../media/image171.png"/><Relationship Id="rId12" Type="http://schemas.openxmlformats.org/officeDocument/2006/relationships/image" Target="../media/image170.png"/><Relationship Id="rId11" Type="http://schemas.openxmlformats.org/officeDocument/2006/relationships/image" Target="../media/image169.png"/><Relationship Id="rId10" Type="http://schemas.openxmlformats.org/officeDocument/2006/relationships/image" Target="../media/image168.png"/><Relationship Id="rId1" Type="http://schemas.openxmlformats.org/officeDocument/2006/relationships/image" Target="../media/image159.png"/></Relationships>
</file>

<file path=ppt/slides/_rels/slide2.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image" Target="../media/image75.png"/><Relationship Id="rId7" Type="http://schemas.openxmlformats.org/officeDocument/2006/relationships/image" Target="../media/image74.png"/><Relationship Id="rId64" Type="http://schemas.openxmlformats.org/officeDocument/2006/relationships/slideLayout" Target="../slideLayouts/slideLayout7.xml"/><Relationship Id="rId63" Type="http://schemas.openxmlformats.org/officeDocument/2006/relationships/tags" Target="../tags/tag1.xml"/><Relationship Id="rId62" Type="http://schemas.openxmlformats.org/officeDocument/2006/relationships/image" Target="../media/image119.png"/><Relationship Id="rId61" Type="http://schemas.openxmlformats.org/officeDocument/2006/relationships/image" Target="../media/image118.png"/><Relationship Id="rId60" Type="http://schemas.openxmlformats.org/officeDocument/2006/relationships/image" Target="../media/image64.png"/><Relationship Id="rId6" Type="http://schemas.openxmlformats.org/officeDocument/2006/relationships/image" Target="../media/image73.png"/><Relationship Id="rId59" Type="http://schemas.openxmlformats.org/officeDocument/2006/relationships/image" Target="../media/image63.png"/><Relationship Id="rId58" Type="http://schemas.openxmlformats.org/officeDocument/2006/relationships/image" Target="../media/image117.png"/><Relationship Id="rId57" Type="http://schemas.openxmlformats.org/officeDocument/2006/relationships/image" Target="../media/image61.png"/><Relationship Id="rId56" Type="http://schemas.openxmlformats.org/officeDocument/2006/relationships/image" Target="../media/image60.png"/><Relationship Id="rId55" Type="http://schemas.openxmlformats.org/officeDocument/2006/relationships/image" Target="../media/image116.png"/><Relationship Id="rId54" Type="http://schemas.openxmlformats.org/officeDocument/2006/relationships/image" Target="../media/image58.png"/><Relationship Id="rId53" Type="http://schemas.openxmlformats.org/officeDocument/2006/relationships/image" Target="../media/image115.png"/><Relationship Id="rId52" Type="http://schemas.openxmlformats.org/officeDocument/2006/relationships/image" Target="../media/image114.png"/><Relationship Id="rId51" Type="http://schemas.openxmlformats.org/officeDocument/2006/relationships/image" Target="../media/image113.png"/><Relationship Id="rId50" Type="http://schemas.openxmlformats.org/officeDocument/2006/relationships/image" Target="../media/image112.png"/><Relationship Id="rId5" Type="http://schemas.openxmlformats.org/officeDocument/2006/relationships/image" Target="../media/image72.png"/><Relationship Id="rId49" Type="http://schemas.openxmlformats.org/officeDocument/2006/relationships/image" Target="../media/image111.png"/><Relationship Id="rId48" Type="http://schemas.openxmlformats.org/officeDocument/2006/relationships/image" Target="../media/image110.png"/><Relationship Id="rId47" Type="http://schemas.openxmlformats.org/officeDocument/2006/relationships/image" Target="../media/image51.png"/><Relationship Id="rId46" Type="http://schemas.openxmlformats.org/officeDocument/2006/relationships/image" Target="../media/image109.png"/><Relationship Id="rId45" Type="http://schemas.openxmlformats.org/officeDocument/2006/relationships/image" Target="../media/image108.png"/><Relationship Id="rId44" Type="http://schemas.openxmlformats.org/officeDocument/2006/relationships/image" Target="../media/image107.png"/><Relationship Id="rId43" Type="http://schemas.openxmlformats.org/officeDocument/2006/relationships/image" Target="../media/image106.png"/><Relationship Id="rId42" Type="http://schemas.openxmlformats.org/officeDocument/2006/relationships/image" Target="../media/image105.png"/><Relationship Id="rId41" Type="http://schemas.openxmlformats.org/officeDocument/2006/relationships/image" Target="../media/image45.png"/><Relationship Id="rId40" Type="http://schemas.openxmlformats.org/officeDocument/2006/relationships/image" Target="../media/image104.png"/><Relationship Id="rId4" Type="http://schemas.openxmlformats.org/officeDocument/2006/relationships/image" Target="../media/image71.png"/><Relationship Id="rId39" Type="http://schemas.openxmlformats.org/officeDocument/2006/relationships/image" Target="../media/image43.png"/><Relationship Id="rId38" Type="http://schemas.openxmlformats.org/officeDocument/2006/relationships/image" Target="../media/image103.png"/><Relationship Id="rId37" Type="http://schemas.openxmlformats.org/officeDocument/2006/relationships/image" Target="../media/image102.png"/><Relationship Id="rId36" Type="http://schemas.openxmlformats.org/officeDocument/2006/relationships/image" Target="../media/image40.png"/><Relationship Id="rId35" Type="http://schemas.openxmlformats.org/officeDocument/2006/relationships/image" Target="../media/image101.png"/><Relationship Id="rId34" Type="http://schemas.openxmlformats.org/officeDocument/2006/relationships/image" Target="../media/image100.png"/><Relationship Id="rId33" Type="http://schemas.openxmlformats.org/officeDocument/2006/relationships/image" Target="../media/image99.png"/><Relationship Id="rId32" Type="http://schemas.openxmlformats.org/officeDocument/2006/relationships/image" Target="../media/image98.png"/><Relationship Id="rId31" Type="http://schemas.openxmlformats.org/officeDocument/2006/relationships/image" Target="../media/image97.png"/><Relationship Id="rId30" Type="http://schemas.openxmlformats.org/officeDocument/2006/relationships/image" Target="../media/image96.png"/><Relationship Id="rId3" Type="http://schemas.openxmlformats.org/officeDocument/2006/relationships/image" Target="../media/image70.png"/><Relationship Id="rId29" Type="http://schemas.openxmlformats.org/officeDocument/2006/relationships/image" Target="../media/image95.png"/><Relationship Id="rId28" Type="http://schemas.openxmlformats.org/officeDocument/2006/relationships/image" Target="../media/image94.png"/><Relationship Id="rId27" Type="http://schemas.openxmlformats.org/officeDocument/2006/relationships/image" Target="../media/image93.png"/><Relationship Id="rId26" Type="http://schemas.openxmlformats.org/officeDocument/2006/relationships/image" Target="../media/image92.png"/><Relationship Id="rId25" Type="http://schemas.openxmlformats.org/officeDocument/2006/relationships/image" Target="../media/image91.png"/><Relationship Id="rId24" Type="http://schemas.openxmlformats.org/officeDocument/2006/relationships/image" Target="../media/image90.png"/><Relationship Id="rId23" Type="http://schemas.openxmlformats.org/officeDocument/2006/relationships/image" Target="../media/image89.png"/><Relationship Id="rId22" Type="http://schemas.openxmlformats.org/officeDocument/2006/relationships/image" Target="../media/image88.png"/><Relationship Id="rId21" Type="http://schemas.openxmlformats.org/officeDocument/2006/relationships/image" Target="../media/image87.png"/><Relationship Id="rId20" Type="http://schemas.openxmlformats.org/officeDocument/2006/relationships/image" Target="../media/image86.png"/><Relationship Id="rId2" Type="http://schemas.openxmlformats.org/officeDocument/2006/relationships/image" Target="../media/image69.png"/><Relationship Id="rId19" Type="http://schemas.openxmlformats.org/officeDocument/2006/relationships/image" Target="../media/image85.png"/><Relationship Id="rId18" Type="http://schemas.openxmlformats.org/officeDocument/2006/relationships/image" Target="../media/image84.png"/><Relationship Id="rId17" Type="http://schemas.openxmlformats.org/officeDocument/2006/relationships/image" Target="../media/image21.png"/><Relationship Id="rId16" Type="http://schemas.openxmlformats.org/officeDocument/2006/relationships/image" Target="../media/image83.png"/><Relationship Id="rId15" Type="http://schemas.openxmlformats.org/officeDocument/2006/relationships/image" Target="../media/image82.png"/><Relationship Id="rId14" Type="http://schemas.openxmlformats.org/officeDocument/2006/relationships/image" Target="../media/image81.png"/><Relationship Id="rId13" Type="http://schemas.openxmlformats.org/officeDocument/2006/relationships/image" Target="../media/image80.png"/><Relationship Id="rId12" Type="http://schemas.openxmlformats.org/officeDocument/2006/relationships/image" Target="../media/image79.png"/><Relationship Id="rId11" Type="http://schemas.openxmlformats.org/officeDocument/2006/relationships/image" Target="../media/image78.png"/><Relationship Id="rId10" Type="http://schemas.openxmlformats.org/officeDocument/2006/relationships/image" Target="../media/image77.png"/><Relationship Id="rId1" Type="http://schemas.openxmlformats.org/officeDocument/2006/relationships/image" Target="../media/image68.png"/></Relationships>
</file>

<file path=ppt/slides/_rels/slide3.xml.rels><?xml version="1.0" encoding="UTF-8" standalone="yes"?>
<Relationships xmlns="http://schemas.openxmlformats.org/package/2006/relationships"><Relationship Id="rId9" Type="http://schemas.openxmlformats.org/officeDocument/2006/relationships/image" Target="../media/image128.png"/><Relationship Id="rId8" Type="http://schemas.openxmlformats.org/officeDocument/2006/relationships/image" Target="../media/image127.png"/><Relationship Id="rId7" Type="http://schemas.openxmlformats.org/officeDocument/2006/relationships/image" Target="../media/image126.png"/><Relationship Id="rId6" Type="http://schemas.openxmlformats.org/officeDocument/2006/relationships/image" Target="../media/image125.png"/><Relationship Id="rId5" Type="http://schemas.openxmlformats.org/officeDocument/2006/relationships/image" Target="../media/image124.png"/><Relationship Id="rId40" Type="http://schemas.openxmlformats.org/officeDocument/2006/relationships/slideLayout" Target="../slideLayouts/slideLayout7.xml"/><Relationship Id="rId4" Type="http://schemas.openxmlformats.org/officeDocument/2006/relationships/image" Target="../media/image123.png"/><Relationship Id="rId39" Type="http://schemas.openxmlformats.org/officeDocument/2006/relationships/image" Target="../media/image158.png"/><Relationship Id="rId38" Type="http://schemas.openxmlformats.org/officeDocument/2006/relationships/image" Target="../media/image157.png"/><Relationship Id="rId37" Type="http://schemas.openxmlformats.org/officeDocument/2006/relationships/image" Target="../media/image156.png"/><Relationship Id="rId36" Type="http://schemas.openxmlformats.org/officeDocument/2006/relationships/image" Target="../media/image155.png"/><Relationship Id="rId35" Type="http://schemas.openxmlformats.org/officeDocument/2006/relationships/image" Target="../media/image154.png"/><Relationship Id="rId34" Type="http://schemas.openxmlformats.org/officeDocument/2006/relationships/image" Target="../media/image153.png"/><Relationship Id="rId33" Type="http://schemas.openxmlformats.org/officeDocument/2006/relationships/image" Target="../media/image152.png"/><Relationship Id="rId32" Type="http://schemas.openxmlformats.org/officeDocument/2006/relationships/image" Target="../media/image151.png"/><Relationship Id="rId31" Type="http://schemas.openxmlformats.org/officeDocument/2006/relationships/image" Target="../media/image150.png"/><Relationship Id="rId30" Type="http://schemas.openxmlformats.org/officeDocument/2006/relationships/image" Target="../media/image149.png"/><Relationship Id="rId3" Type="http://schemas.openxmlformats.org/officeDocument/2006/relationships/image" Target="../media/image122.png"/><Relationship Id="rId29" Type="http://schemas.openxmlformats.org/officeDocument/2006/relationships/image" Target="../media/image148.png"/><Relationship Id="rId28" Type="http://schemas.openxmlformats.org/officeDocument/2006/relationships/image" Target="../media/image147.png"/><Relationship Id="rId27" Type="http://schemas.openxmlformats.org/officeDocument/2006/relationships/image" Target="../media/image146.png"/><Relationship Id="rId26" Type="http://schemas.openxmlformats.org/officeDocument/2006/relationships/image" Target="../media/image145.png"/><Relationship Id="rId25" Type="http://schemas.openxmlformats.org/officeDocument/2006/relationships/image" Target="../media/image144.png"/><Relationship Id="rId24" Type="http://schemas.openxmlformats.org/officeDocument/2006/relationships/image" Target="../media/image143.png"/><Relationship Id="rId23" Type="http://schemas.openxmlformats.org/officeDocument/2006/relationships/image" Target="../media/image142.png"/><Relationship Id="rId22" Type="http://schemas.openxmlformats.org/officeDocument/2006/relationships/image" Target="../media/image141.png"/><Relationship Id="rId21" Type="http://schemas.openxmlformats.org/officeDocument/2006/relationships/image" Target="../media/image140.png"/><Relationship Id="rId20" Type="http://schemas.openxmlformats.org/officeDocument/2006/relationships/image" Target="../media/image139.png"/><Relationship Id="rId2" Type="http://schemas.openxmlformats.org/officeDocument/2006/relationships/image" Target="../media/image121.png"/><Relationship Id="rId19" Type="http://schemas.openxmlformats.org/officeDocument/2006/relationships/image" Target="../media/image138.png"/><Relationship Id="rId18" Type="http://schemas.openxmlformats.org/officeDocument/2006/relationships/image" Target="../media/image137.png"/><Relationship Id="rId17" Type="http://schemas.openxmlformats.org/officeDocument/2006/relationships/image" Target="../media/image136.png"/><Relationship Id="rId16" Type="http://schemas.openxmlformats.org/officeDocument/2006/relationships/image" Target="../media/image135.png"/><Relationship Id="rId15" Type="http://schemas.openxmlformats.org/officeDocument/2006/relationships/image" Target="../media/image134.png"/><Relationship Id="rId14" Type="http://schemas.openxmlformats.org/officeDocument/2006/relationships/image" Target="../media/image133.png"/><Relationship Id="rId13" Type="http://schemas.openxmlformats.org/officeDocument/2006/relationships/image" Target="../media/image132.png"/><Relationship Id="rId12" Type="http://schemas.openxmlformats.org/officeDocument/2006/relationships/image" Target="../media/image131.png"/><Relationship Id="rId11" Type="http://schemas.openxmlformats.org/officeDocument/2006/relationships/image" Target="../media/image130.png"/><Relationship Id="rId10" Type="http://schemas.openxmlformats.org/officeDocument/2006/relationships/image" Target="../media/image129.png"/><Relationship Id="rId1" Type="http://schemas.openxmlformats.org/officeDocument/2006/relationships/image" Target="../media/image120.png"/></Relationships>
</file>

<file path=ppt/slides/_rels/slide4.xml.rels><?xml version="1.0" encoding="UTF-8" standalone="yes"?>
<Relationships xmlns="http://schemas.openxmlformats.org/package/2006/relationships"><Relationship Id="rId9" Type="http://schemas.openxmlformats.org/officeDocument/2006/relationships/image" Target="../media/image167.png"/><Relationship Id="rId8" Type="http://schemas.openxmlformats.org/officeDocument/2006/relationships/image" Target="../media/image166.png"/><Relationship Id="rId73" Type="http://schemas.openxmlformats.org/officeDocument/2006/relationships/slideLayout" Target="../slideLayouts/slideLayout7.xml"/><Relationship Id="rId72" Type="http://schemas.openxmlformats.org/officeDocument/2006/relationships/tags" Target="../tags/tag6.xml"/><Relationship Id="rId71" Type="http://schemas.openxmlformats.org/officeDocument/2006/relationships/tags" Target="../tags/tag5.xml"/><Relationship Id="rId70" Type="http://schemas.openxmlformats.org/officeDocument/2006/relationships/image" Target="../media/image225.png"/><Relationship Id="rId7" Type="http://schemas.openxmlformats.org/officeDocument/2006/relationships/image" Target="../media/image165.png"/><Relationship Id="rId69" Type="http://schemas.openxmlformats.org/officeDocument/2006/relationships/tags" Target="../tags/tag4.xml"/><Relationship Id="rId68" Type="http://schemas.openxmlformats.org/officeDocument/2006/relationships/tags" Target="../tags/tag3.xml"/><Relationship Id="rId67" Type="http://schemas.openxmlformats.org/officeDocument/2006/relationships/tags" Target="../tags/tag2.xml"/><Relationship Id="rId66" Type="http://schemas.openxmlformats.org/officeDocument/2006/relationships/image" Target="../media/image224.png"/><Relationship Id="rId65" Type="http://schemas.openxmlformats.org/officeDocument/2006/relationships/image" Target="../media/image223.png"/><Relationship Id="rId64" Type="http://schemas.openxmlformats.org/officeDocument/2006/relationships/image" Target="../media/image222.png"/><Relationship Id="rId63" Type="http://schemas.openxmlformats.org/officeDocument/2006/relationships/image" Target="../media/image221.png"/><Relationship Id="rId62" Type="http://schemas.openxmlformats.org/officeDocument/2006/relationships/image" Target="../media/image220.png"/><Relationship Id="rId61" Type="http://schemas.openxmlformats.org/officeDocument/2006/relationships/image" Target="../media/image219.png"/><Relationship Id="rId60" Type="http://schemas.openxmlformats.org/officeDocument/2006/relationships/image" Target="../media/image218.png"/><Relationship Id="rId6" Type="http://schemas.openxmlformats.org/officeDocument/2006/relationships/image" Target="../media/image164.png"/><Relationship Id="rId59" Type="http://schemas.openxmlformats.org/officeDocument/2006/relationships/image" Target="../media/image217.png"/><Relationship Id="rId58" Type="http://schemas.openxmlformats.org/officeDocument/2006/relationships/image" Target="../media/image216.png"/><Relationship Id="rId57" Type="http://schemas.openxmlformats.org/officeDocument/2006/relationships/image" Target="../media/image215.png"/><Relationship Id="rId56" Type="http://schemas.openxmlformats.org/officeDocument/2006/relationships/image" Target="../media/image214.png"/><Relationship Id="rId55" Type="http://schemas.openxmlformats.org/officeDocument/2006/relationships/image" Target="../media/image213.png"/><Relationship Id="rId54" Type="http://schemas.openxmlformats.org/officeDocument/2006/relationships/image" Target="../media/image212.png"/><Relationship Id="rId53" Type="http://schemas.openxmlformats.org/officeDocument/2006/relationships/image" Target="../media/image211.png"/><Relationship Id="rId52" Type="http://schemas.openxmlformats.org/officeDocument/2006/relationships/image" Target="../media/image210.png"/><Relationship Id="rId51" Type="http://schemas.openxmlformats.org/officeDocument/2006/relationships/image" Target="../media/image209.png"/><Relationship Id="rId50" Type="http://schemas.openxmlformats.org/officeDocument/2006/relationships/image" Target="../media/image208.png"/><Relationship Id="rId5" Type="http://schemas.openxmlformats.org/officeDocument/2006/relationships/image" Target="../media/image163.png"/><Relationship Id="rId49" Type="http://schemas.openxmlformats.org/officeDocument/2006/relationships/image" Target="../media/image207.png"/><Relationship Id="rId48" Type="http://schemas.openxmlformats.org/officeDocument/2006/relationships/image" Target="../media/image206.png"/><Relationship Id="rId47" Type="http://schemas.openxmlformats.org/officeDocument/2006/relationships/image" Target="../media/image205.png"/><Relationship Id="rId46" Type="http://schemas.openxmlformats.org/officeDocument/2006/relationships/image" Target="../media/image204.png"/><Relationship Id="rId45" Type="http://schemas.openxmlformats.org/officeDocument/2006/relationships/image" Target="../media/image203.png"/><Relationship Id="rId44" Type="http://schemas.openxmlformats.org/officeDocument/2006/relationships/image" Target="../media/image202.png"/><Relationship Id="rId43" Type="http://schemas.openxmlformats.org/officeDocument/2006/relationships/image" Target="../media/image201.png"/><Relationship Id="rId42" Type="http://schemas.openxmlformats.org/officeDocument/2006/relationships/image" Target="../media/image200.png"/><Relationship Id="rId41" Type="http://schemas.openxmlformats.org/officeDocument/2006/relationships/image" Target="../media/image199.png"/><Relationship Id="rId40" Type="http://schemas.openxmlformats.org/officeDocument/2006/relationships/image" Target="../media/image198.png"/><Relationship Id="rId4" Type="http://schemas.openxmlformats.org/officeDocument/2006/relationships/image" Target="../media/image162.png"/><Relationship Id="rId39" Type="http://schemas.openxmlformats.org/officeDocument/2006/relationships/image" Target="../media/image197.png"/><Relationship Id="rId38" Type="http://schemas.openxmlformats.org/officeDocument/2006/relationships/image" Target="../media/image196.png"/><Relationship Id="rId37" Type="http://schemas.openxmlformats.org/officeDocument/2006/relationships/image" Target="../media/image195.png"/><Relationship Id="rId36" Type="http://schemas.openxmlformats.org/officeDocument/2006/relationships/image" Target="../media/image194.png"/><Relationship Id="rId35" Type="http://schemas.openxmlformats.org/officeDocument/2006/relationships/image" Target="../media/image193.png"/><Relationship Id="rId34" Type="http://schemas.openxmlformats.org/officeDocument/2006/relationships/image" Target="../media/image192.png"/><Relationship Id="rId33" Type="http://schemas.openxmlformats.org/officeDocument/2006/relationships/image" Target="../media/image191.png"/><Relationship Id="rId32" Type="http://schemas.openxmlformats.org/officeDocument/2006/relationships/image" Target="../media/image190.png"/><Relationship Id="rId31" Type="http://schemas.openxmlformats.org/officeDocument/2006/relationships/image" Target="../media/image189.png"/><Relationship Id="rId30" Type="http://schemas.openxmlformats.org/officeDocument/2006/relationships/image" Target="../media/image188.png"/><Relationship Id="rId3" Type="http://schemas.openxmlformats.org/officeDocument/2006/relationships/image" Target="../media/image161.png"/><Relationship Id="rId29" Type="http://schemas.openxmlformats.org/officeDocument/2006/relationships/image" Target="../media/image187.png"/><Relationship Id="rId28" Type="http://schemas.openxmlformats.org/officeDocument/2006/relationships/image" Target="../media/image186.png"/><Relationship Id="rId27" Type="http://schemas.openxmlformats.org/officeDocument/2006/relationships/image" Target="../media/image185.png"/><Relationship Id="rId26" Type="http://schemas.openxmlformats.org/officeDocument/2006/relationships/image" Target="../media/image184.png"/><Relationship Id="rId25" Type="http://schemas.openxmlformats.org/officeDocument/2006/relationships/image" Target="../media/image183.png"/><Relationship Id="rId24" Type="http://schemas.openxmlformats.org/officeDocument/2006/relationships/image" Target="../media/image182.png"/><Relationship Id="rId23" Type="http://schemas.openxmlformats.org/officeDocument/2006/relationships/image" Target="../media/image181.png"/><Relationship Id="rId22" Type="http://schemas.openxmlformats.org/officeDocument/2006/relationships/image" Target="../media/image180.png"/><Relationship Id="rId21" Type="http://schemas.openxmlformats.org/officeDocument/2006/relationships/image" Target="../media/image179.png"/><Relationship Id="rId20" Type="http://schemas.openxmlformats.org/officeDocument/2006/relationships/image" Target="../media/image178.png"/><Relationship Id="rId2" Type="http://schemas.openxmlformats.org/officeDocument/2006/relationships/image" Target="../media/image160.png"/><Relationship Id="rId19" Type="http://schemas.openxmlformats.org/officeDocument/2006/relationships/image" Target="../media/image177.png"/><Relationship Id="rId18" Type="http://schemas.openxmlformats.org/officeDocument/2006/relationships/image" Target="../media/image176.png"/><Relationship Id="rId17" Type="http://schemas.openxmlformats.org/officeDocument/2006/relationships/image" Target="../media/image175.png"/><Relationship Id="rId16" Type="http://schemas.openxmlformats.org/officeDocument/2006/relationships/image" Target="../media/image174.png"/><Relationship Id="rId15" Type="http://schemas.openxmlformats.org/officeDocument/2006/relationships/image" Target="../media/image173.png"/><Relationship Id="rId14" Type="http://schemas.openxmlformats.org/officeDocument/2006/relationships/image" Target="../media/image172.png"/><Relationship Id="rId13" Type="http://schemas.openxmlformats.org/officeDocument/2006/relationships/image" Target="../media/image171.png"/><Relationship Id="rId12" Type="http://schemas.openxmlformats.org/officeDocument/2006/relationships/image" Target="../media/image170.png"/><Relationship Id="rId11" Type="http://schemas.openxmlformats.org/officeDocument/2006/relationships/image" Target="../media/image169.png"/><Relationship Id="rId10" Type="http://schemas.openxmlformats.org/officeDocument/2006/relationships/image" Target="../media/image168.png"/><Relationship Id="rId1" Type="http://schemas.openxmlformats.org/officeDocument/2006/relationships/image" Target="../media/image159.png"/></Relationships>
</file>

<file path=ppt/slides/_rels/slide5.xml.rels><?xml version="1.0" encoding="UTF-8" standalone="yes"?>
<Relationships xmlns="http://schemas.openxmlformats.org/package/2006/relationships"><Relationship Id="rId9" Type="http://schemas.openxmlformats.org/officeDocument/2006/relationships/image" Target="../media/image167.png"/><Relationship Id="rId84" Type="http://schemas.openxmlformats.org/officeDocument/2006/relationships/slideLayout" Target="../slideLayouts/slideLayout7.xml"/><Relationship Id="rId83" Type="http://schemas.openxmlformats.org/officeDocument/2006/relationships/tags" Target="../tags/tag23.xml"/><Relationship Id="rId82" Type="http://schemas.openxmlformats.org/officeDocument/2006/relationships/tags" Target="../tags/tag22.xml"/><Relationship Id="rId81" Type="http://schemas.openxmlformats.org/officeDocument/2006/relationships/tags" Target="../tags/tag21.xml"/><Relationship Id="rId80" Type="http://schemas.openxmlformats.org/officeDocument/2006/relationships/tags" Target="../tags/tag20.xml"/><Relationship Id="rId8" Type="http://schemas.openxmlformats.org/officeDocument/2006/relationships/image" Target="../media/image166.png"/><Relationship Id="rId79" Type="http://schemas.openxmlformats.org/officeDocument/2006/relationships/tags" Target="../tags/tag19.xml"/><Relationship Id="rId78" Type="http://schemas.openxmlformats.org/officeDocument/2006/relationships/tags" Target="../tags/tag18.xml"/><Relationship Id="rId77" Type="http://schemas.openxmlformats.org/officeDocument/2006/relationships/tags" Target="../tags/tag17.xml"/><Relationship Id="rId76" Type="http://schemas.openxmlformats.org/officeDocument/2006/relationships/tags" Target="../tags/tag16.xml"/><Relationship Id="rId75" Type="http://schemas.openxmlformats.org/officeDocument/2006/relationships/tags" Target="../tags/tag15.xml"/><Relationship Id="rId74" Type="http://schemas.openxmlformats.org/officeDocument/2006/relationships/tags" Target="../tags/tag14.xml"/><Relationship Id="rId73" Type="http://schemas.openxmlformats.org/officeDocument/2006/relationships/tags" Target="../tags/tag13.xml"/><Relationship Id="rId72" Type="http://schemas.openxmlformats.org/officeDocument/2006/relationships/tags" Target="../tags/tag12.xml"/><Relationship Id="rId71" Type="http://schemas.openxmlformats.org/officeDocument/2006/relationships/tags" Target="../tags/tag11.xml"/><Relationship Id="rId70" Type="http://schemas.openxmlformats.org/officeDocument/2006/relationships/tags" Target="../tags/tag10.xml"/><Relationship Id="rId7" Type="http://schemas.openxmlformats.org/officeDocument/2006/relationships/image" Target="../media/image165.png"/><Relationship Id="rId69" Type="http://schemas.openxmlformats.org/officeDocument/2006/relationships/tags" Target="../tags/tag9.xml"/><Relationship Id="rId68" Type="http://schemas.openxmlformats.org/officeDocument/2006/relationships/tags" Target="../tags/tag8.xml"/><Relationship Id="rId67" Type="http://schemas.openxmlformats.org/officeDocument/2006/relationships/tags" Target="../tags/tag7.xml"/><Relationship Id="rId66" Type="http://schemas.openxmlformats.org/officeDocument/2006/relationships/image" Target="../media/image224.png"/><Relationship Id="rId65" Type="http://schemas.openxmlformats.org/officeDocument/2006/relationships/image" Target="../media/image223.png"/><Relationship Id="rId64" Type="http://schemas.openxmlformats.org/officeDocument/2006/relationships/image" Target="../media/image222.png"/><Relationship Id="rId63" Type="http://schemas.openxmlformats.org/officeDocument/2006/relationships/image" Target="../media/image221.png"/><Relationship Id="rId62" Type="http://schemas.openxmlformats.org/officeDocument/2006/relationships/image" Target="../media/image220.png"/><Relationship Id="rId61" Type="http://schemas.openxmlformats.org/officeDocument/2006/relationships/image" Target="../media/image219.png"/><Relationship Id="rId60" Type="http://schemas.openxmlformats.org/officeDocument/2006/relationships/image" Target="../media/image218.png"/><Relationship Id="rId6" Type="http://schemas.openxmlformats.org/officeDocument/2006/relationships/image" Target="../media/image164.png"/><Relationship Id="rId59" Type="http://schemas.openxmlformats.org/officeDocument/2006/relationships/image" Target="../media/image217.png"/><Relationship Id="rId58" Type="http://schemas.openxmlformats.org/officeDocument/2006/relationships/image" Target="../media/image216.png"/><Relationship Id="rId57" Type="http://schemas.openxmlformats.org/officeDocument/2006/relationships/image" Target="../media/image215.png"/><Relationship Id="rId56" Type="http://schemas.openxmlformats.org/officeDocument/2006/relationships/image" Target="../media/image214.png"/><Relationship Id="rId55" Type="http://schemas.openxmlformats.org/officeDocument/2006/relationships/image" Target="../media/image213.png"/><Relationship Id="rId54" Type="http://schemas.openxmlformats.org/officeDocument/2006/relationships/image" Target="../media/image212.png"/><Relationship Id="rId53" Type="http://schemas.openxmlformats.org/officeDocument/2006/relationships/image" Target="../media/image211.png"/><Relationship Id="rId52" Type="http://schemas.openxmlformats.org/officeDocument/2006/relationships/image" Target="../media/image210.png"/><Relationship Id="rId51" Type="http://schemas.openxmlformats.org/officeDocument/2006/relationships/image" Target="../media/image209.png"/><Relationship Id="rId50" Type="http://schemas.openxmlformats.org/officeDocument/2006/relationships/image" Target="../media/image208.png"/><Relationship Id="rId5" Type="http://schemas.openxmlformats.org/officeDocument/2006/relationships/image" Target="../media/image163.png"/><Relationship Id="rId49" Type="http://schemas.openxmlformats.org/officeDocument/2006/relationships/image" Target="../media/image207.png"/><Relationship Id="rId48" Type="http://schemas.openxmlformats.org/officeDocument/2006/relationships/image" Target="../media/image206.png"/><Relationship Id="rId47" Type="http://schemas.openxmlformats.org/officeDocument/2006/relationships/image" Target="../media/image205.png"/><Relationship Id="rId46" Type="http://schemas.openxmlformats.org/officeDocument/2006/relationships/image" Target="../media/image204.png"/><Relationship Id="rId45" Type="http://schemas.openxmlformats.org/officeDocument/2006/relationships/image" Target="../media/image203.png"/><Relationship Id="rId44" Type="http://schemas.openxmlformats.org/officeDocument/2006/relationships/image" Target="../media/image202.png"/><Relationship Id="rId43" Type="http://schemas.openxmlformats.org/officeDocument/2006/relationships/image" Target="../media/image201.png"/><Relationship Id="rId42" Type="http://schemas.openxmlformats.org/officeDocument/2006/relationships/image" Target="../media/image200.png"/><Relationship Id="rId41" Type="http://schemas.openxmlformats.org/officeDocument/2006/relationships/image" Target="../media/image199.png"/><Relationship Id="rId40" Type="http://schemas.openxmlformats.org/officeDocument/2006/relationships/image" Target="../media/image198.png"/><Relationship Id="rId4" Type="http://schemas.openxmlformats.org/officeDocument/2006/relationships/image" Target="../media/image162.png"/><Relationship Id="rId39" Type="http://schemas.openxmlformats.org/officeDocument/2006/relationships/image" Target="../media/image197.png"/><Relationship Id="rId38" Type="http://schemas.openxmlformats.org/officeDocument/2006/relationships/image" Target="../media/image196.png"/><Relationship Id="rId37" Type="http://schemas.openxmlformats.org/officeDocument/2006/relationships/image" Target="../media/image195.png"/><Relationship Id="rId36" Type="http://schemas.openxmlformats.org/officeDocument/2006/relationships/image" Target="../media/image194.png"/><Relationship Id="rId35" Type="http://schemas.openxmlformats.org/officeDocument/2006/relationships/image" Target="../media/image193.png"/><Relationship Id="rId34" Type="http://schemas.openxmlformats.org/officeDocument/2006/relationships/image" Target="../media/image192.png"/><Relationship Id="rId33" Type="http://schemas.openxmlformats.org/officeDocument/2006/relationships/image" Target="../media/image191.png"/><Relationship Id="rId32" Type="http://schemas.openxmlformats.org/officeDocument/2006/relationships/image" Target="../media/image190.png"/><Relationship Id="rId31" Type="http://schemas.openxmlformats.org/officeDocument/2006/relationships/image" Target="../media/image189.png"/><Relationship Id="rId30" Type="http://schemas.openxmlformats.org/officeDocument/2006/relationships/image" Target="../media/image188.png"/><Relationship Id="rId3" Type="http://schemas.openxmlformats.org/officeDocument/2006/relationships/image" Target="../media/image161.png"/><Relationship Id="rId29" Type="http://schemas.openxmlformats.org/officeDocument/2006/relationships/image" Target="../media/image187.png"/><Relationship Id="rId28" Type="http://schemas.openxmlformats.org/officeDocument/2006/relationships/image" Target="../media/image186.png"/><Relationship Id="rId27" Type="http://schemas.openxmlformats.org/officeDocument/2006/relationships/image" Target="../media/image185.png"/><Relationship Id="rId26" Type="http://schemas.openxmlformats.org/officeDocument/2006/relationships/image" Target="../media/image184.png"/><Relationship Id="rId25" Type="http://schemas.openxmlformats.org/officeDocument/2006/relationships/image" Target="../media/image183.png"/><Relationship Id="rId24" Type="http://schemas.openxmlformats.org/officeDocument/2006/relationships/image" Target="../media/image182.png"/><Relationship Id="rId23" Type="http://schemas.openxmlformats.org/officeDocument/2006/relationships/image" Target="../media/image181.png"/><Relationship Id="rId22" Type="http://schemas.openxmlformats.org/officeDocument/2006/relationships/image" Target="../media/image180.png"/><Relationship Id="rId21" Type="http://schemas.openxmlformats.org/officeDocument/2006/relationships/image" Target="../media/image179.png"/><Relationship Id="rId20" Type="http://schemas.openxmlformats.org/officeDocument/2006/relationships/image" Target="../media/image178.png"/><Relationship Id="rId2" Type="http://schemas.openxmlformats.org/officeDocument/2006/relationships/image" Target="../media/image160.png"/><Relationship Id="rId19" Type="http://schemas.openxmlformats.org/officeDocument/2006/relationships/image" Target="../media/image177.png"/><Relationship Id="rId18" Type="http://schemas.openxmlformats.org/officeDocument/2006/relationships/image" Target="../media/image176.png"/><Relationship Id="rId17" Type="http://schemas.openxmlformats.org/officeDocument/2006/relationships/image" Target="../media/image175.png"/><Relationship Id="rId16" Type="http://schemas.openxmlformats.org/officeDocument/2006/relationships/image" Target="../media/image174.png"/><Relationship Id="rId15" Type="http://schemas.openxmlformats.org/officeDocument/2006/relationships/image" Target="../media/image173.png"/><Relationship Id="rId14" Type="http://schemas.openxmlformats.org/officeDocument/2006/relationships/image" Target="../media/image172.png"/><Relationship Id="rId13" Type="http://schemas.openxmlformats.org/officeDocument/2006/relationships/image" Target="../media/image171.png"/><Relationship Id="rId12" Type="http://schemas.openxmlformats.org/officeDocument/2006/relationships/image" Target="../media/image170.png"/><Relationship Id="rId11" Type="http://schemas.openxmlformats.org/officeDocument/2006/relationships/image" Target="../media/image169.png"/><Relationship Id="rId10" Type="http://schemas.openxmlformats.org/officeDocument/2006/relationships/image" Target="../media/image168.png"/><Relationship Id="rId1" Type="http://schemas.openxmlformats.org/officeDocument/2006/relationships/image" Target="../media/image159.png"/></Relationships>
</file>

<file path=ppt/slides/_rels/slide6.xml.rels><?xml version="1.0" encoding="UTF-8" standalone="yes"?>
<Relationships xmlns="http://schemas.openxmlformats.org/package/2006/relationships"><Relationship Id="rId9" Type="http://schemas.openxmlformats.org/officeDocument/2006/relationships/image" Target="../media/image167.png"/><Relationship Id="rId8" Type="http://schemas.openxmlformats.org/officeDocument/2006/relationships/image" Target="../media/image166.png"/><Relationship Id="rId75" Type="http://schemas.openxmlformats.org/officeDocument/2006/relationships/slideLayout" Target="../slideLayouts/slideLayout7.xml"/><Relationship Id="rId74" Type="http://schemas.openxmlformats.org/officeDocument/2006/relationships/image" Target="../media/image229.jpeg"/><Relationship Id="rId73" Type="http://schemas.openxmlformats.org/officeDocument/2006/relationships/tags" Target="../tags/tag27.xml"/><Relationship Id="rId72" Type="http://schemas.openxmlformats.org/officeDocument/2006/relationships/image" Target="../media/image228.jpeg"/><Relationship Id="rId71" Type="http://schemas.openxmlformats.org/officeDocument/2006/relationships/tags" Target="../tags/tag26.xml"/><Relationship Id="rId70" Type="http://schemas.openxmlformats.org/officeDocument/2006/relationships/image" Target="../media/image227.jpeg"/><Relationship Id="rId7" Type="http://schemas.openxmlformats.org/officeDocument/2006/relationships/image" Target="../media/image165.png"/><Relationship Id="rId69" Type="http://schemas.openxmlformats.org/officeDocument/2006/relationships/tags" Target="../tags/tag25.xml"/><Relationship Id="rId68" Type="http://schemas.openxmlformats.org/officeDocument/2006/relationships/image" Target="../media/image226.png"/><Relationship Id="rId67" Type="http://schemas.openxmlformats.org/officeDocument/2006/relationships/tags" Target="../tags/tag24.xml"/><Relationship Id="rId66" Type="http://schemas.openxmlformats.org/officeDocument/2006/relationships/image" Target="../media/image224.png"/><Relationship Id="rId65" Type="http://schemas.openxmlformats.org/officeDocument/2006/relationships/image" Target="../media/image223.png"/><Relationship Id="rId64" Type="http://schemas.openxmlformats.org/officeDocument/2006/relationships/image" Target="../media/image222.png"/><Relationship Id="rId63" Type="http://schemas.openxmlformats.org/officeDocument/2006/relationships/image" Target="../media/image221.png"/><Relationship Id="rId62" Type="http://schemas.openxmlformats.org/officeDocument/2006/relationships/image" Target="../media/image220.png"/><Relationship Id="rId61" Type="http://schemas.openxmlformats.org/officeDocument/2006/relationships/image" Target="../media/image219.png"/><Relationship Id="rId60" Type="http://schemas.openxmlformats.org/officeDocument/2006/relationships/image" Target="../media/image218.png"/><Relationship Id="rId6" Type="http://schemas.openxmlformats.org/officeDocument/2006/relationships/image" Target="../media/image164.png"/><Relationship Id="rId59" Type="http://schemas.openxmlformats.org/officeDocument/2006/relationships/image" Target="../media/image217.png"/><Relationship Id="rId58" Type="http://schemas.openxmlformats.org/officeDocument/2006/relationships/image" Target="../media/image216.png"/><Relationship Id="rId57" Type="http://schemas.openxmlformats.org/officeDocument/2006/relationships/image" Target="../media/image215.png"/><Relationship Id="rId56" Type="http://schemas.openxmlformats.org/officeDocument/2006/relationships/image" Target="../media/image214.png"/><Relationship Id="rId55" Type="http://schemas.openxmlformats.org/officeDocument/2006/relationships/image" Target="../media/image213.png"/><Relationship Id="rId54" Type="http://schemas.openxmlformats.org/officeDocument/2006/relationships/image" Target="../media/image212.png"/><Relationship Id="rId53" Type="http://schemas.openxmlformats.org/officeDocument/2006/relationships/image" Target="../media/image211.png"/><Relationship Id="rId52" Type="http://schemas.openxmlformats.org/officeDocument/2006/relationships/image" Target="../media/image210.png"/><Relationship Id="rId51" Type="http://schemas.openxmlformats.org/officeDocument/2006/relationships/image" Target="../media/image209.png"/><Relationship Id="rId50" Type="http://schemas.openxmlformats.org/officeDocument/2006/relationships/image" Target="../media/image208.png"/><Relationship Id="rId5" Type="http://schemas.openxmlformats.org/officeDocument/2006/relationships/image" Target="../media/image163.png"/><Relationship Id="rId49" Type="http://schemas.openxmlformats.org/officeDocument/2006/relationships/image" Target="../media/image207.png"/><Relationship Id="rId48" Type="http://schemas.openxmlformats.org/officeDocument/2006/relationships/image" Target="../media/image206.png"/><Relationship Id="rId47" Type="http://schemas.openxmlformats.org/officeDocument/2006/relationships/image" Target="../media/image205.png"/><Relationship Id="rId46" Type="http://schemas.openxmlformats.org/officeDocument/2006/relationships/image" Target="../media/image204.png"/><Relationship Id="rId45" Type="http://schemas.openxmlformats.org/officeDocument/2006/relationships/image" Target="../media/image203.png"/><Relationship Id="rId44" Type="http://schemas.openxmlformats.org/officeDocument/2006/relationships/image" Target="../media/image202.png"/><Relationship Id="rId43" Type="http://schemas.openxmlformats.org/officeDocument/2006/relationships/image" Target="../media/image201.png"/><Relationship Id="rId42" Type="http://schemas.openxmlformats.org/officeDocument/2006/relationships/image" Target="../media/image200.png"/><Relationship Id="rId41" Type="http://schemas.openxmlformats.org/officeDocument/2006/relationships/image" Target="../media/image199.png"/><Relationship Id="rId40" Type="http://schemas.openxmlformats.org/officeDocument/2006/relationships/image" Target="../media/image198.png"/><Relationship Id="rId4" Type="http://schemas.openxmlformats.org/officeDocument/2006/relationships/image" Target="../media/image162.png"/><Relationship Id="rId39" Type="http://schemas.openxmlformats.org/officeDocument/2006/relationships/image" Target="../media/image197.png"/><Relationship Id="rId38" Type="http://schemas.openxmlformats.org/officeDocument/2006/relationships/image" Target="../media/image196.png"/><Relationship Id="rId37" Type="http://schemas.openxmlformats.org/officeDocument/2006/relationships/image" Target="../media/image195.png"/><Relationship Id="rId36" Type="http://schemas.openxmlformats.org/officeDocument/2006/relationships/image" Target="../media/image194.png"/><Relationship Id="rId35" Type="http://schemas.openxmlformats.org/officeDocument/2006/relationships/image" Target="../media/image193.png"/><Relationship Id="rId34" Type="http://schemas.openxmlformats.org/officeDocument/2006/relationships/image" Target="../media/image192.png"/><Relationship Id="rId33" Type="http://schemas.openxmlformats.org/officeDocument/2006/relationships/image" Target="../media/image191.png"/><Relationship Id="rId32" Type="http://schemas.openxmlformats.org/officeDocument/2006/relationships/image" Target="../media/image190.png"/><Relationship Id="rId31" Type="http://schemas.openxmlformats.org/officeDocument/2006/relationships/image" Target="../media/image189.png"/><Relationship Id="rId30" Type="http://schemas.openxmlformats.org/officeDocument/2006/relationships/image" Target="../media/image188.png"/><Relationship Id="rId3" Type="http://schemas.openxmlformats.org/officeDocument/2006/relationships/image" Target="../media/image161.png"/><Relationship Id="rId29" Type="http://schemas.openxmlformats.org/officeDocument/2006/relationships/image" Target="../media/image187.png"/><Relationship Id="rId28" Type="http://schemas.openxmlformats.org/officeDocument/2006/relationships/image" Target="../media/image186.png"/><Relationship Id="rId27" Type="http://schemas.openxmlformats.org/officeDocument/2006/relationships/image" Target="../media/image185.png"/><Relationship Id="rId26" Type="http://schemas.openxmlformats.org/officeDocument/2006/relationships/image" Target="../media/image184.png"/><Relationship Id="rId25" Type="http://schemas.openxmlformats.org/officeDocument/2006/relationships/image" Target="../media/image183.png"/><Relationship Id="rId24" Type="http://schemas.openxmlformats.org/officeDocument/2006/relationships/image" Target="../media/image182.png"/><Relationship Id="rId23" Type="http://schemas.openxmlformats.org/officeDocument/2006/relationships/image" Target="../media/image181.png"/><Relationship Id="rId22" Type="http://schemas.openxmlformats.org/officeDocument/2006/relationships/image" Target="../media/image180.png"/><Relationship Id="rId21" Type="http://schemas.openxmlformats.org/officeDocument/2006/relationships/image" Target="../media/image179.png"/><Relationship Id="rId20" Type="http://schemas.openxmlformats.org/officeDocument/2006/relationships/image" Target="../media/image178.png"/><Relationship Id="rId2" Type="http://schemas.openxmlformats.org/officeDocument/2006/relationships/image" Target="../media/image160.png"/><Relationship Id="rId19" Type="http://schemas.openxmlformats.org/officeDocument/2006/relationships/image" Target="../media/image177.png"/><Relationship Id="rId18" Type="http://schemas.openxmlformats.org/officeDocument/2006/relationships/image" Target="../media/image176.png"/><Relationship Id="rId17" Type="http://schemas.openxmlformats.org/officeDocument/2006/relationships/image" Target="../media/image175.png"/><Relationship Id="rId16" Type="http://schemas.openxmlformats.org/officeDocument/2006/relationships/image" Target="../media/image174.png"/><Relationship Id="rId15" Type="http://schemas.openxmlformats.org/officeDocument/2006/relationships/image" Target="../media/image173.png"/><Relationship Id="rId14" Type="http://schemas.openxmlformats.org/officeDocument/2006/relationships/image" Target="../media/image172.png"/><Relationship Id="rId13" Type="http://schemas.openxmlformats.org/officeDocument/2006/relationships/image" Target="../media/image171.png"/><Relationship Id="rId12" Type="http://schemas.openxmlformats.org/officeDocument/2006/relationships/image" Target="../media/image170.png"/><Relationship Id="rId11" Type="http://schemas.openxmlformats.org/officeDocument/2006/relationships/image" Target="../media/image169.png"/><Relationship Id="rId10" Type="http://schemas.openxmlformats.org/officeDocument/2006/relationships/image" Target="../media/image168.png"/><Relationship Id="rId1" Type="http://schemas.openxmlformats.org/officeDocument/2006/relationships/image" Target="../media/image159.png"/></Relationships>
</file>

<file path=ppt/slides/_rels/slide7.xml.rels><?xml version="1.0" encoding="UTF-8" standalone="yes"?>
<Relationships xmlns="http://schemas.openxmlformats.org/package/2006/relationships"><Relationship Id="rId9" Type="http://schemas.openxmlformats.org/officeDocument/2006/relationships/image" Target="../media/image128.png"/><Relationship Id="rId8" Type="http://schemas.openxmlformats.org/officeDocument/2006/relationships/image" Target="../media/image127.png"/><Relationship Id="rId7" Type="http://schemas.openxmlformats.org/officeDocument/2006/relationships/image" Target="../media/image126.png"/><Relationship Id="rId6" Type="http://schemas.openxmlformats.org/officeDocument/2006/relationships/image" Target="../media/image125.png"/><Relationship Id="rId5" Type="http://schemas.openxmlformats.org/officeDocument/2006/relationships/image" Target="../media/image124.png"/><Relationship Id="rId40" Type="http://schemas.openxmlformats.org/officeDocument/2006/relationships/slideLayout" Target="../slideLayouts/slideLayout19.xml"/><Relationship Id="rId4" Type="http://schemas.openxmlformats.org/officeDocument/2006/relationships/image" Target="../media/image123.png"/><Relationship Id="rId39" Type="http://schemas.openxmlformats.org/officeDocument/2006/relationships/image" Target="../media/image230.png"/><Relationship Id="rId38" Type="http://schemas.openxmlformats.org/officeDocument/2006/relationships/image" Target="../media/image157.png"/><Relationship Id="rId37" Type="http://schemas.openxmlformats.org/officeDocument/2006/relationships/image" Target="../media/image156.png"/><Relationship Id="rId36" Type="http://schemas.openxmlformats.org/officeDocument/2006/relationships/image" Target="../media/image155.png"/><Relationship Id="rId35" Type="http://schemas.openxmlformats.org/officeDocument/2006/relationships/image" Target="../media/image154.png"/><Relationship Id="rId34" Type="http://schemas.openxmlformats.org/officeDocument/2006/relationships/image" Target="../media/image153.png"/><Relationship Id="rId33" Type="http://schemas.openxmlformats.org/officeDocument/2006/relationships/image" Target="../media/image152.png"/><Relationship Id="rId32" Type="http://schemas.openxmlformats.org/officeDocument/2006/relationships/image" Target="../media/image151.png"/><Relationship Id="rId31" Type="http://schemas.openxmlformats.org/officeDocument/2006/relationships/image" Target="../media/image150.png"/><Relationship Id="rId30" Type="http://schemas.openxmlformats.org/officeDocument/2006/relationships/image" Target="../media/image149.png"/><Relationship Id="rId3" Type="http://schemas.openxmlformats.org/officeDocument/2006/relationships/image" Target="../media/image122.png"/><Relationship Id="rId29" Type="http://schemas.openxmlformats.org/officeDocument/2006/relationships/image" Target="../media/image148.png"/><Relationship Id="rId28" Type="http://schemas.openxmlformats.org/officeDocument/2006/relationships/image" Target="../media/image147.png"/><Relationship Id="rId27" Type="http://schemas.openxmlformats.org/officeDocument/2006/relationships/image" Target="../media/image146.png"/><Relationship Id="rId26" Type="http://schemas.openxmlformats.org/officeDocument/2006/relationships/image" Target="../media/image145.png"/><Relationship Id="rId25" Type="http://schemas.openxmlformats.org/officeDocument/2006/relationships/image" Target="../media/image144.png"/><Relationship Id="rId24" Type="http://schemas.openxmlformats.org/officeDocument/2006/relationships/image" Target="../media/image143.png"/><Relationship Id="rId23" Type="http://schemas.openxmlformats.org/officeDocument/2006/relationships/image" Target="../media/image142.png"/><Relationship Id="rId22" Type="http://schemas.openxmlformats.org/officeDocument/2006/relationships/image" Target="../media/image141.png"/><Relationship Id="rId21" Type="http://schemas.openxmlformats.org/officeDocument/2006/relationships/image" Target="../media/image140.png"/><Relationship Id="rId20" Type="http://schemas.openxmlformats.org/officeDocument/2006/relationships/image" Target="../media/image139.png"/><Relationship Id="rId2" Type="http://schemas.openxmlformats.org/officeDocument/2006/relationships/image" Target="../media/image121.png"/><Relationship Id="rId19" Type="http://schemas.openxmlformats.org/officeDocument/2006/relationships/image" Target="../media/image138.png"/><Relationship Id="rId18" Type="http://schemas.openxmlformats.org/officeDocument/2006/relationships/image" Target="../media/image137.png"/><Relationship Id="rId17" Type="http://schemas.openxmlformats.org/officeDocument/2006/relationships/image" Target="../media/image136.png"/><Relationship Id="rId16" Type="http://schemas.openxmlformats.org/officeDocument/2006/relationships/image" Target="../media/image135.png"/><Relationship Id="rId15" Type="http://schemas.openxmlformats.org/officeDocument/2006/relationships/image" Target="../media/image134.png"/><Relationship Id="rId14" Type="http://schemas.openxmlformats.org/officeDocument/2006/relationships/image" Target="../media/image133.png"/><Relationship Id="rId13" Type="http://schemas.openxmlformats.org/officeDocument/2006/relationships/image" Target="../media/image132.png"/><Relationship Id="rId12" Type="http://schemas.openxmlformats.org/officeDocument/2006/relationships/image" Target="../media/image131.png"/><Relationship Id="rId11" Type="http://schemas.openxmlformats.org/officeDocument/2006/relationships/image" Target="../media/image130.png"/><Relationship Id="rId10" Type="http://schemas.openxmlformats.org/officeDocument/2006/relationships/image" Target="../media/image129.png"/><Relationship Id="rId1" Type="http://schemas.openxmlformats.org/officeDocument/2006/relationships/image" Target="../media/image120.png"/></Relationships>
</file>

<file path=ppt/slides/_rels/slide8.xml.rels><?xml version="1.0" encoding="UTF-8" standalone="yes"?>
<Relationships xmlns="http://schemas.openxmlformats.org/package/2006/relationships"><Relationship Id="rId9" Type="http://schemas.openxmlformats.org/officeDocument/2006/relationships/image" Target="../media/image167.png"/><Relationship Id="rId8" Type="http://schemas.openxmlformats.org/officeDocument/2006/relationships/image" Target="../media/image166.png"/><Relationship Id="rId70" Type="http://schemas.openxmlformats.org/officeDocument/2006/relationships/slideLayout" Target="../slideLayouts/slideLayout19.xml"/><Relationship Id="rId7" Type="http://schemas.openxmlformats.org/officeDocument/2006/relationships/image" Target="../media/image165.png"/><Relationship Id="rId69" Type="http://schemas.openxmlformats.org/officeDocument/2006/relationships/image" Target="../media/image233.jpeg"/><Relationship Id="rId68" Type="http://schemas.openxmlformats.org/officeDocument/2006/relationships/image" Target="../media/image232.jpeg"/><Relationship Id="rId67" Type="http://schemas.openxmlformats.org/officeDocument/2006/relationships/image" Target="../media/image231.png"/><Relationship Id="rId66" Type="http://schemas.openxmlformats.org/officeDocument/2006/relationships/image" Target="../media/image224.png"/><Relationship Id="rId65" Type="http://schemas.openxmlformats.org/officeDocument/2006/relationships/image" Target="../media/image223.png"/><Relationship Id="rId64" Type="http://schemas.openxmlformats.org/officeDocument/2006/relationships/image" Target="../media/image222.png"/><Relationship Id="rId63" Type="http://schemas.openxmlformats.org/officeDocument/2006/relationships/image" Target="../media/image221.png"/><Relationship Id="rId62" Type="http://schemas.openxmlformats.org/officeDocument/2006/relationships/image" Target="../media/image220.png"/><Relationship Id="rId61" Type="http://schemas.openxmlformats.org/officeDocument/2006/relationships/image" Target="../media/image219.png"/><Relationship Id="rId60" Type="http://schemas.openxmlformats.org/officeDocument/2006/relationships/image" Target="../media/image218.png"/><Relationship Id="rId6" Type="http://schemas.openxmlformats.org/officeDocument/2006/relationships/image" Target="../media/image164.png"/><Relationship Id="rId59" Type="http://schemas.openxmlformats.org/officeDocument/2006/relationships/image" Target="../media/image217.png"/><Relationship Id="rId58" Type="http://schemas.openxmlformats.org/officeDocument/2006/relationships/image" Target="../media/image216.png"/><Relationship Id="rId57" Type="http://schemas.openxmlformats.org/officeDocument/2006/relationships/image" Target="../media/image215.png"/><Relationship Id="rId56" Type="http://schemas.openxmlformats.org/officeDocument/2006/relationships/image" Target="../media/image214.png"/><Relationship Id="rId55" Type="http://schemas.openxmlformats.org/officeDocument/2006/relationships/image" Target="../media/image213.png"/><Relationship Id="rId54" Type="http://schemas.openxmlformats.org/officeDocument/2006/relationships/image" Target="../media/image212.png"/><Relationship Id="rId53" Type="http://schemas.openxmlformats.org/officeDocument/2006/relationships/image" Target="../media/image211.png"/><Relationship Id="rId52" Type="http://schemas.openxmlformats.org/officeDocument/2006/relationships/image" Target="../media/image210.png"/><Relationship Id="rId51" Type="http://schemas.openxmlformats.org/officeDocument/2006/relationships/image" Target="../media/image209.png"/><Relationship Id="rId50" Type="http://schemas.openxmlformats.org/officeDocument/2006/relationships/image" Target="../media/image208.png"/><Relationship Id="rId5" Type="http://schemas.openxmlformats.org/officeDocument/2006/relationships/image" Target="../media/image163.png"/><Relationship Id="rId49" Type="http://schemas.openxmlformats.org/officeDocument/2006/relationships/image" Target="../media/image207.png"/><Relationship Id="rId48" Type="http://schemas.openxmlformats.org/officeDocument/2006/relationships/image" Target="../media/image206.png"/><Relationship Id="rId47" Type="http://schemas.openxmlformats.org/officeDocument/2006/relationships/image" Target="../media/image205.png"/><Relationship Id="rId46" Type="http://schemas.openxmlformats.org/officeDocument/2006/relationships/image" Target="../media/image204.png"/><Relationship Id="rId45" Type="http://schemas.openxmlformats.org/officeDocument/2006/relationships/image" Target="../media/image203.png"/><Relationship Id="rId44" Type="http://schemas.openxmlformats.org/officeDocument/2006/relationships/image" Target="../media/image202.png"/><Relationship Id="rId43" Type="http://schemas.openxmlformats.org/officeDocument/2006/relationships/image" Target="../media/image201.png"/><Relationship Id="rId42" Type="http://schemas.openxmlformats.org/officeDocument/2006/relationships/image" Target="../media/image200.png"/><Relationship Id="rId41" Type="http://schemas.openxmlformats.org/officeDocument/2006/relationships/image" Target="../media/image199.png"/><Relationship Id="rId40" Type="http://schemas.openxmlformats.org/officeDocument/2006/relationships/image" Target="../media/image198.png"/><Relationship Id="rId4" Type="http://schemas.openxmlformats.org/officeDocument/2006/relationships/image" Target="../media/image162.png"/><Relationship Id="rId39" Type="http://schemas.openxmlformats.org/officeDocument/2006/relationships/image" Target="../media/image197.png"/><Relationship Id="rId38" Type="http://schemas.openxmlformats.org/officeDocument/2006/relationships/image" Target="../media/image196.png"/><Relationship Id="rId37" Type="http://schemas.openxmlformats.org/officeDocument/2006/relationships/image" Target="../media/image195.png"/><Relationship Id="rId36" Type="http://schemas.openxmlformats.org/officeDocument/2006/relationships/image" Target="../media/image194.png"/><Relationship Id="rId35" Type="http://schemas.openxmlformats.org/officeDocument/2006/relationships/image" Target="../media/image193.png"/><Relationship Id="rId34" Type="http://schemas.openxmlformats.org/officeDocument/2006/relationships/image" Target="../media/image192.png"/><Relationship Id="rId33" Type="http://schemas.openxmlformats.org/officeDocument/2006/relationships/image" Target="../media/image191.png"/><Relationship Id="rId32" Type="http://schemas.openxmlformats.org/officeDocument/2006/relationships/image" Target="../media/image190.png"/><Relationship Id="rId31" Type="http://schemas.openxmlformats.org/officeDocument/2006/relationships/image" Target="../media/image189.png"/><Relationship Id="rId30" Type="http://schemas.openxmlformats.org/officeDocument/2006/relationships/image" Target="../media/image188.png"/><Relationship Id="rId3" Type="http://schemas.openxmlformats.org/officeDocument/2006/relationships/image" Target="../media/image161.png"/><Relationship Id="rId29" Type="http://schemas.openxmlformats.org/officeDocument/2006/relationships/image" Target="../media/image187.png"/><Relationship Id="rId28" Type="http://schemas.openxmlformats.org/officeDocument/2006/relationships/image" Target="../media/image186.png"/><Relationship Id="rId27" Type="http://schemas.openxmlformats.org/officeDocument/2006/relationships/image" Target="../media/image185.png"/><Relationship Id="rId26" Type="http://schemas.openxmlformats.org/officeDocument/2006/relationships/image" Target="../media/image184.png"/><Relationship Id="rId25" Type="http://schemas.openxmlformats.org/officeDocument/2006/relationships/image" Target="../media/image183.png"/><Relationship Id="rId24" Type="http://schemas.openxmlformats.org/officeDocument/2006/relationships/image" Target="../media/image182.png"/><Relationship Id="rId23" Type="http://schemas.openxmlformats.org/officeDocument/2006/relationships/image" Target="../media/image181.png"/><Relationship Id="rId22" Type="http://schemas.openxmlformats.org/officeDocument/2006/relationships/image" Target="../media/image180.png"/><Relationship Id="rId21" Type="http://schemas.openxmlformats.org/officeDocument/2006/relationships/image" Target="../media/image179.png"/><Relationship Id="rId20" Type="http://schemas.openxmlformats.org/officeDocument/2006/relationships/image" Target="../media/image178.png"/><Relationship Id="rId2" Type="http://schemas.openxmlformats.org/officeDocument/2006/relationships/image" Target="../media/image160.png"/><Relationship Id="rId19" Type="http://schemas.openxmlformats.org/officeDocument/2006/relationships/image" Target="../media/image177.png"/><Relationship Id="rId18" Type="http://schemas.openxmlformats.org/officeDocument/2006/relationships/image" Target="../media/image176.png"/><Relationship Id="rId17" Type="http://schemas.openxmlformats.org/officeDocument/2006/relationships/image" Target="../media/image175.png"/><Relationship Id="rId16" Type="http://schemas.openxmlformats.org/officeDocument/2006/relationships/image" Target="../media/image174.png"/><Relationship Id="rId15" Type="http://schemas.openxmlformats.org/officeDocument/2006/relationships/image" Target="../media/image173.png"/><Relationship Id="rId14" Type="http://schemas.openxmlformats.org/officeDocument/2006/relationships/image" Target="../media/image172.png"/><Relationship Id="rId13" Type="http://schemas.openxmlformats.org/officeDocument/2006/relationships/image" Target="../media/image171.png"/><Relationship Id="rId12" Type="http://schemas.openxmlformats.org/officeDocument/2006/relationships/image" Target="../media/image170.png"/><Relationship Id="rId11" Type="http://schemas.openxmlformats.org/officeDocument/2006/relationships/image" Target="../media/image169.png"/><Relationship Id="rId10" Type="http://schemas.openxmlformats.org/officeDocument/2006/relationships/image" Target="../media/image168.png"/><Relationship Id="rId1" Type="http://schemas.openxmlformats.org/officeDocument/2006/relationships/image" Target="../media/image159.png"/></Relationships>
</file>

<file path=ppt/slides/_rels/slide9.xml.rels><?xml version="1.0" encoding="UTF-8" standalone="yes"?>
<Relationships xmlns="http://schemas.openxmlformats.org/package/2006/relationships"><Relationship Id="rId92" Type="http://schemas.openxmlformats.org/officeDocument/2006/relationships/slideLayout" Target="../slideLayouts/slideLayout19.xml"/><Relationship Id="rId91" Type="http://schemas.openxmlformats.org/officeDocument/2006/relationships/image" Target="../media/image235.jpeg"/><Relationship Id="rId90" Type="http://schemas.openxmlformats.org/officeDocument/2006/relationships/tags" Target="../tags/tag50.xml"/><Relationship Id="rId9" Type="http://schemas.openxmlformats.org/officeDocument/2006/relationships/image" Target="../media/image167.png"/><Relationship Id="rId89" Type="http://schemas.openxmlformats.org/officeDocument/2006/relationships/image" Target="../media/image234.jpeg"/><Relationship Id="rId88" Type="http://schemas.openxmlformats.org/officeDocument/2006/relationships/tags" Target="../tags/tag49.xml"/><Relationship Id="rId87" Type="http://schemas.openxmlformats.org/officeDocument/2006/relationships/tags" Target="../tags/tag48.xml"/><Relationship Id="rId86" Type="http://schemas.openxmlformats.org/officeDocument/2006/relationships/tags" Target="../tags/tag47.xml"/><Relationship Id="rId85" Type="http://schemas.openxmlformats.org/officeDocument/2006/relationships/tags" Target="../tags/tag46.xml"/><Relationship Id="rId84" Type="http://schemas.openxmlformats.org/officeDocument/2006/relationships/tags" Target="../tags/tag45.xml"/><Relationship Id="rId83" Type="http://schemas.openxmlformats.org/officeDocument/2006/relationships/tags" Target="../tags/tag44.xml"/><Relationship Id="rId82" Type="http://schemas.openxmlformats.org/officeDocument/2006/relationships/tags" Target="../tags/tag43.xml"/><Relationship Id="rId81" Type="http://schemas.openxmlformats.org/officeDocument/2006/relationships/tags" Target="../tags/tag42.xml"/><Relationship Id="rId80" Type="http://schemas.openxmlformats.org/officeDocument/2006/relationships/tags" Target="../tags/tag41.xml"/><Relationship Id="rId8" Type="http://schemas.openxmlformats.org/officeDocument/2006/relationships/image" Target="../media/image166.png"/><Relationship Id="rId79" Type="http://schemas.openxmlformats.org/officeDocument/2006/relationships/tags" Target="../tags/tag40.xml"/><Relationship Id="rId78" Type="http://schemas.openxmlformats.org/officeDocument/2006/relationships/tags" Target="../tags/tag39.xml"/><Relationship Id="rId77" Type="http://schemas.openxmlformats.org/officeDocument/2006/relationships/tags" Target="../tags/tag38.xml"/><Relationship Id="rId76" Type="http://schemas.openxmlformats.org/officeDocument/2006/relationships/tags" Target="../tags/tag37.xml"/><Relationship Id="rId75" Type="http://schemas.openxmlformats.org/officeDocument/2006/relationships/tags" Target="../tags/tag36.xml"/><Relationship Id="rId74" Type="http://schemas.openxmlformats.org/officeDocument/2006/relationships/tags" Target="../tags/tag35.xml"/><Relationship Id="rId73" Type="http://schemas.openxmlformats.org/officeDocument/2006/relationships/tags" Target="../tags/tag34.xml"/><Relationship Id="rId72" Type="http://schemas.openxmlformats.org/officeDocument/2006/relationships/tags" Target="../tags/tag33.xml"/><Relationship Id="rId71" Type="http://schemas.openxmlformats.org/officeDocument/2006/relationships/tags" Target="../tags/tag32.xml"/><Relationship Id="rId70" Type="http://schemas.openxmlformats.org/officeDocument/2006/relationships/tags" Target="../tags/tag31.xml"/><Relationship Id="rId7" Type="http://schemas.openxmlformats.org/officeDocument/2006/relationships/image" Target="../media/image165.png"/><Relationship Id="rId69" Type="http://schemas.openxmlformats.org/officeDocument/2006/relationships/tags" Target="../tags/tag30.xml"/><Relationship Id="rId68" Type="http://schemas.openxmlformats.org/officeDocument/2006/relationships/tags" Target="../tags/tag29.xml"/><Relationship Id="rId67" Type="http://schemas.openxmlformats.org/officeDocument/2006/relationships/tags" Target="../tags/tag28.xml"/><Relationship Id="rId66" Type="http://schemas.openxmlformats.org/officeDocument/2006/relationships/image" Target="../media/image224.png"/><Relationship Id="rId65" Type="http://schemas.openxmlformats.org/officeDocument/2006/relationships/image" Target="../media/image223.png"/><Relationship Id="rId64" Type="http://schemas.openxmlformats.org/officeDocument/2006/relationships/image" Target="../media/image222.png"/><Relationship Id="rId63" Type="http://schemas.openxmlformats.org/officeDocument/2006/relationships/image" Target="../media/image221.png"/><Relationship Id="rId62" Type="http://schemas.openxmlformats.org/officeDocument/2006/relationships/image" Target="../media/image220.png"/><Relationship Id="rId61" Type="http://schemas.openxmlformats.org/officeDocument/2006/relationships/image" Target="../media/image219.png"/><Relationship Id="rId60" Type="http://schemas.openxmlformats.org/officeDocument/2006/relationships/image" Target="../media/image218.png"/><Relationship Id="rId6" Type="http://schemas.openxmlformats.org/officeDocument/2006/relationships/image" Target="../media/image164.png"/><Relationship Id="rId59" Type="http://schemas.openxmlformats.org/officeDocument/2006/relationships/image" Target="../media/image217.png"/><Relationship Id="rId58" Type="http://schemas.openxmlformats.org/officeDocument/2006/relationships/image" Target="../media/image216.png"/><Relationship Id="rId57" Type="http://schemas.openxmlformats.org/officeDocument/2006/relationships/image" Target="../media/image215.png"/><Relationship Id="rId56" Type="http://schemas.openxmlformats.org/officeDocument/2006/relationships/image" Target="../media/image214.png"/><Relationship Id="rId55" Type="http://schemas.openxmlformats.org/officeDocument/2006/relationships/image" Target="../media/image213.png"/><Relationship Id="rId54" Type="http://schemas.openxmlformats.org/officeDocument/2006/relationships/image" Target="../media/image212.png"/><Relationship Id="rId53" Type="http://schemas.openxmlformats.org/officeDocument/2006/relationships/image" Target="../media/image211.png"/><Relationship Id="rId52" Type="http://schemas.openxmlformats.org/officeDocument/2006/relationships/image" Target="../media/image210.png"/><Relationship Id="rId51" Type="http://schemas.openxmlformats.org/officeDocument/2006/relationships/image" Target="../media/image209.png"/><Relationship Id="rId50" Type="http://schemas.openxmlformats.org/officeDocument/2006/relationships/image" Target="../media/image208.png"/><Relationship Id="rId5" Type="http://schemas.openxmlformats.org/officeDocument/2006/relationships/image" Target="../media/image163.png"/><Relationship Id="rId49" Type="http://schemas.openxmlformats.org/officeDocument/2006/relationships/image" Target="../media/image207.png"/><Relationship Id="rId48" Type="http://schemas.openxmlformats.org/officeDocument/2006/relationships/image" Target="../media/image206.png"/><Relationship Id="rId47" Type="http://schemas.openxmlformats.org/officeDocument/2006/relationships/image" Target="../media/image205.png"/><Relationship Id="rId46" Type="http://schemas.openxmlformats.org/officeDocument/2006/relationships/image" Target="../media/image204.png"/><Relationship Id="rId45" Type="http://schemas.openxmlformats.org/officeDocument/2006/relationships/image" Target="../media/image203.png"/><Relationship Id="rId44" Type="http://schemas.openxmlformats.org/officeDocument/2006/relationships/image" Target="../media/image202.png"/><Relationship Id="rId43" Type="http://schemas.openxmlformats.org/officeDocument/2006/relationships/image" Target="../media/image201.png"/><Relationship Id="rId42" Type="http://schemas.openxmlformats.org/officeDocument/2006/relationships/image" Target="../media/image200.png"/><Relationship Id="rId41" Type="http://schemas.openxmlformats.org/officeDocument/2006/relationships/image" Target="../media/image199.png"/><Relationship Id="rId40" Type="http://schemas.openxmlformats.org/officeDocument/2006/relationships/image" Target="../media/image198.png"/><Relationship Id="rId4" Type="http://schemas.openxmlformats.org/officeDocument/2006/relationships/image" Target="../media/image162.png"/><Relationship Id="rId39" Type="http://schemas.openxmlformats.org/officeDocument/2006/relationships/image" Target="../media/image197.png"/><Relationship Id="rId38" Type="http://schemas.openxmlformats.org/officeDocument/2006/relationships/image" Target="../media/image196.png"/><Relationship Id="rId37" Type="http://schemas.openxmlformats.org/officeDocument/2006/relationships/image" Target="../media/image195.png"/><Relationship Id="rId36" Type="http://schemas.openxmlformats.org/officeDocument/2006/relationships/image" Target="../media/image194.png"/><Relationship Id="rId35" Type="http://schemas.openxmlformats.org/officeDocument/2006/relationships/image" Target="../media/image193.png"/><Relationship Id="rId34" Type="http://schemas.openxmlformats.org/officeDocument/2006/relationships/image" Target="../media/image192.png"/><Relationship Id="rId33" Type="http://schemas.openxmlformats.org/officeDocument/2006/relationships/image" Target="../media/image191.png"/><Relationship Id="rId32" Type="http://schemas.openxmlformats.org/officeDocument/2006/relationships/image" Target="../media/image190.png"/><Relationship Id="rId31" Type="http://schemas.openxmlformats.org/officeDocument/2006/relationships/image" Target="../media/image189.png"/><Relationship Id="rId30" Type="http://schemas.openxmlformats.org/officeDocument/2006/relationships/image" Target="../media/image188.png"/><Relationship Id="rId3" Type="http://schemas.openxmlformats.org/officeDocument/2006/relationships/image" Target="../media/image161.png"/><Relationship Id="rId29" Type="http://schemas.openxmlformats.org/officeDocument/2006/relationships/image" Target="../media/image187.png"/><Relationship Id="rId28" Type="http://schemas.openxmlformats.org/officeDocument/2006/relationships/image" Target="../media/image186.png"/><Relationship Id="rId27" Type="http://schemas.openxmlformats.org/officeDocument/2006/relationships/image" Target="../media/image185.png"/><Relationship Id="rId26" Type="http://schemas.openxmlformats.org/officeDocument/2006/relationships/image" Target="../media/image184.png"/><Relationship Id="rId25" Type="http://schemas.openxmlformats.org/officeDocument/2006/relationships/image" Target="../media/image183.png"/><Relationship Id="rId24" Type="http://schemas.openxmlformats.org/officeDocument/2006/relationships/image" Target="../media/image182.png"/><Relationship Id="rId23" Type="http://schemas.openxmlformats.org/officeDocument/2006/relationships/image" Target="../media/image181.png"/><Relationship Id="rId22" Type="http://schemas.openxmlformats.org/officeDocument/2006/relationships/image" Target="../media/image180.png"/><Relationship Id="rId21" Type="http://schemas.openxmlformats.org/officeDocument/2006/relationships/image" Target="../media/image179.png"/><Relationship Id="rId20" Type="http://schemas.openxmlformats.org/officeDocument/2006/relationships/image" Target="../media/image178.png"/><Relationship Id="rId2" Type="http://schemas.openxmlformats.org/officeDocument/2006/relationships/image" Target="../media/image160.png"/><Relationship Id="rId19" Type="http://schemas.openxmlformats.org/officeDocument/2006/relationships/image" Target="../media/image177.png"/><Relationship Id="rId18" Type="http://schemas.openxmlformats.org/officeDocument/2006/relationships/image" Target="../media/image176.png"/><Relationship Id="rId17" Type="http://schemas.openxmlformats.org/officeDocument/2006/relationships/image" Target="../media/image175.png"/><Relationship Id="rId16" Type="http://schemas.openxmlformats.org/officeDocument/2006/relationships/image" Target="../media/image174.png"/><Relationship Id="rId15" Type="http://schemas.openxmlformats.org/officeDocument/2006/relationships/image" Target="../media/image173.png"/><Relationship Id="rId14" Type="http://schemas.openxmlformats.org/officeDocument/2006/relationships/image" Target="../media/image172.png"/><Relationship Id="rId13" Type="http://schemas.openxmlformats.org/officeDocument/2006/relationships/image" Target="../media/image171.png"/><Relationship Id="rId12" Type="http://schemas.openxmlformats.org/officeDocument/2006/relationships/image" Target="../media/image170.png"/><Relationship Id="rId11" Type="http://schemas.openxmlformats.org/officeDocument/2006/relationships/image" Target="../media/image169.png"/><Relationship Id="rId10" Type="http://schemas.openxmlformats.org/officeDocument/2006/relationships/image" Target="../media/image168.png"/><Relationship Id="rId1" Type="http://schemas.openxmlformats.org/officeDocument/2006/relationships/image" Target="../media/image1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0"/>
            <a:ext cx="10160000" cy="5715000"/>
          </a:xfrm>
          <a:prstGeom prst="rect">
            <a:avLst/>
          </a:prstGeom>
          <a:ln>
            <a:noFill/>
          </a:ln>
        </p:spPr>
      </p:pic>
      <p:pic>
        <p:nvPicPr>
          <p:cNvPr id="3" name="New picture"/>
          <p:cNvPicPr/>
          <p:nvPr/>
        </p:nvPicPr>
        <p:blipFill>
          <a:blip r:embed="rId2"/>
          <a:srcRect/>
          <a:stretch>
            <a:fillRect/>
          </a:stretch>
        </p:blipFill>
        <p:spPr>
          <a:xfrm>
            <a:off x="0" y="2349500"/>
            <a:ext cx="10160000" cy="3364844"/>
          </a:xfrm>
          <a:prstGeom prst="rect">
            <a:avLst/>
          </a:prstGeom>
          <a:ln>
            <a:noFill/>
          </a:ln>
        </p:spPr>
      </p:pic>
      <p:pic>
        <p:nvPicPr>
          <p:cNvPr id="4" name="New picture"/>
          <p:cNvPicPr/>
          <p:nvPr/>
        </p:nvPicPr>
        <p:blipFill>
          <a:blip r:embed="rId3"/>
          <a:srcRect/>
          <a:stretch>
            <a:fillRect/>
          </a:stretch>
        </p:blipFill>
        <p:spPr>
          <a:xfrm>
            <a:off x="5549900" y="3606800"/>
            <a:ext cx="55359" cy="56590"/>
          </a:xfrm>
          <a:prstGeom prst="rect">
            <a:avLst/>
          </a:prstGeom>
          <a:ln>
            <a:noFill/>
          </a:ln>
        </p:spPr>
      </p:pic>
      <p:pic>
        <p:nvPicPr>
          <p:cNvPr id="5" name="New picture"/>
          <p:cNvPicPr/>
          <p:nvPr/>
        </p:nvPicPr>
        <p:blipFill>
          <a:blip r:embed="rId4"/>
          <a:srcRect/>
          <a:stretch>
            <a:fillRect/>
          </a:stretch>
        </p:blipFill>
        <p:spPr>
          <a:xfrm>
            <a:off x="5384800" y="3441700"/>
            <a:ext cx="196835" cy="202987"/>
          </a:xfrm>
          <a:prstGeom prst="rect">
            <a:avLst/>
          </a:prstGeom>
          <a:ln>
            <a:noFill/>
          </a:ln>
        </p:spPr>
      </p:pic>
      <p:pic>
        <p:nvPicPr>
          <p:cNvPr id="6" name="New picture"/>
          <p:cNvPicPr/>
          <p:nvPr/>
        </p:nvPicPr>
        <p:blipFill>
          <a:blip r:embed="rId5"/>
          <a:srcRect/>
          <a:stretch>
            <a:fillRect/>
          </a:stretch>
        </p:blipFill>
        <p:spPr>
          <a:xfrm>
            <a:off x="5130800" y="3556000"/>
            <a:ext cx="115641" cy="135324"/>
          </a:xfrm>
          <a:prstGeom prst="rect">
            <a:avLst/>
          </a:prstGeom>
          <a:ln>
            <a:noFill/>
          </a:ln>
        </p:spPr>
      </p:pic>
      <p:pic>
        <p:nvPicPr>
          <p:cNvPr id="7" name="New picture"/>
          <p:cNvPicPr/>
          <p:nvPr/>
        </p:nvPicPr>
        <p:blipFill>
          <a:blip r:embed="rId6"/>
          <a:srcRect/>
          <a:stretch>
            <a:fillRect/>
          </a:stretch>
        </p:blipFill>
        <p:spPr>
          <a:xfrm>
            <a:off x="5283200" y="3556000"/>
            <a:ext cx="65202" cy="50439"/>
          </a:xfrm>
          <a:prstGeom prst="rect">
            <a:avLst/>
          </a:prstGeom>
          <a:ln>
            <a:noFill/>
          </a:ln>
        </p:spPr>
      </p:pic>
      <p:pic>
        <p:nvPicPr>
          <p:cNvPr id="8" name="New picture"/>
          <p:cNvPicPr/>
          <p:nvPr/>
        </p:nvPicPr>
        <p:blipFill>
          <a:blip r:embed="rId7"/>
          <a:srcRect/>
          <a:stretch>
            <a:fillRect/>
          </a:stretch>
        </p:blipFill>
        <p:spPr>
          <a:xfrm>
            <a:off x="5181600" y="3517900"/>
            <a:ext cx="44288" cy="51669"/>
          </a:xfrm>
          <a:prstGeom prst="rect">
            <a:avLst/>
          </a:prstGeom>
          <a:ln>
            <a:noFill/>
          </a:ln>
        </p:spPr>
      </p:pic>
      <p:pic>
        <p:nvPicPr>
          <p:cNvPr id="9" name="New picture"/>
          <p:cNvPicPr/>
          <p:nvPr/>
        </p:nvPicPr>
        <p:blipFill>
          <a:blip r:embed="rId8"/>
          <a:srcRect/>
          <a:stretch>
            <a:fillRect/>
          </a:stretch>
        </p:blipFill>
        <p:spPr>
          <a:xfrm>
            <a:off x="5270500" y="3479800"/>
            <a:ext cx="77504" cy="73813"/>
          </a:xfrm>
          <a:prstGeom prst="rect">
            <a:avLst/>
          </a:prstGeom>
          <a:ln>
            <a:noFill/>
          </a:ln>
        </p:spPr>
      </p:pic>
      <p:pic>
        <p:nvPicPr>
          <p:cNvPr id="10" name="New picture"/>
          <p:cNvPicPr/>
          <p:nvPr/>
        </p:nvPicPr>
        <p:blipFill>
          <a:blip r:embed="rId9"/>
          <a:srcRect/>
          <a:stretch>
            <a:fillRect/>
          </a:stretch>
        </p:blipFill>
        <p:spPr>
          <a:xfrm>
            <a:off x="5207000" y="3454400"/>
            <a:ext cx="46749" cy="51670"/>
          </a:xfrm>
          <a:prstGeom prst="rect">
            <a:avLst/>
          </a:prstGeom>
          <a:ln>
            <a:noFill/>
          </a:ln>
        </p:spPr>
      </p:pic>
      <p:pic>
        <p:nvPicPr>
          <p:cNvPr id="11" name="New picture"/>
          <p:cNvPicPr/>
          <p:nvPr/>
        </p:nvPicPr>
        <p:blipFill>
          <a:blip r:embed="rId10"/>
          <a:srcRect/>
          <a:stretch>
            <a:fillRect/>
          </a:stretch>
        </p:blipFill>
        <p:spPr>
          <a:xfrm>
            <a:off x="4800600" y="3467100"/>
            <a:ext cx="300174" cy="228821"/>
          </a:xfrm>
          <a:prstGeom prst="rect">
            <a:avLst/>
          </a:prstGeom>
          <a:ln>
            <a:noFill/>
          </a:ln>
        </p:spPr>
      </p:pic>
      <p:pic>
        <p:nvPicPr>
          <p:cNvPr id="12" name="New picture"/>
          <p:cNvPicPr/>
          <p:nvPr/>
        </p:nvPicPr>
        <p:blipFill>
          <a:blip r:embed="rId11"/>
          <a:srcRect/>
          <a:stretch>
            <a:fillRect/>
          </a:stretch>
        </p:blipFill>
        <p:spPr>
          <a:xfrm>
            <a:off x="4851400" y="3505200"/>
            <a:ext cx="45518" cy="60281"/>
          </a:xfrm>
          <a:prstGeom prst="rect">
            <a:avLst/>
          </a:prstGeom>
          <a:ln>
            <a:noFill/>
          </a:ln>
        </p:spPr>
      </p:pic>
      <p:pic>
        <p:nvPicPr>
          <p:cNvPr id="13" name="New picture"/>
          <p:cNvPicPr/>
          <p:nvPr/>
        </p:nvPicPr>
        <p:blipFill>
          <a:blip r:embed="rId12"/>
          <a:srcRect/>
          <a:stretch>
            <a:fillRect/>
          </a:stretch>
        </p:blipFill>
        <p:spPr>
          <a:xfrm>
            <a:off x="4864100" y="3441700"/>
            <a:ext cx="56590" cy="57821"/>
          </a:xfrm>
          <a:prstGeom prst="rect">
            <a:avLst/>
          </a:prstGeom>
          <a:ln>
            <a:noFill/>
          </a:ln>
        </p:spPr>
      </p:pic>
      <p:pic>
        <p:nvPicPr>
          <p:cNvPr id="14" name="New picture"/>
          <p:cNvPicPr/>
          <p:nvPr/>
        </p:nvPicPr>
        <p:blipFill>
          <a:blip r:embed="rId13"/>
          <a:srcRect/>
          <a:stretch>
            <a:fillRect/>
          </a:stretch>
        </p:blipFill>
        <p:spPr>
          <a:xfrm>
            <a:off x="5664200" y="3517900"/>
            <a:ext cx="31986" cy="47978"/>
          </a:xfrm>
          <a:prstGeom prst="rect">
            <a:avLst/>
          </a:prstGeom>
          <a:ln>
            <a:noFill/>
          </a:ln>
        </p:spPr>
      </p:pic>
      <p:pic>
        <p:nvPicPr>
          <p:cNvPr id="15" name="New picture"/>
          <p:cNvPicPr/>
          <p:nvPr/>
        </p:nvPicPr>
        <p:blipFill>
          <a:blip r:embed="rId14"/>
          <a:srcRect/>
          <a:stretch>
            <a:fillRect/>
          </a:stretch>
        </p:blipFill>
        <p:spPr>
          <a:xfrm>
            <a:off x="5651500" y="3403600"/>
            <a:ext cx="204216" cy="275570"/>
          </a:xfrm>
          <a:prstGeom prst="rect">
            <a:avLst/>
          </a:prstGeom>
          <a:ln>
            <a:noFill/>
          </a:ln>
        </p:spPr>
      </p:pic>
      <p:pic>
        <p:nvPicPr>
          <p:cNvPr id="16" name="New picture"/>
          <p:cNvPicPr/>
          <p:nvPr/>
        </p:nvPicPr>
        <p:blipFill>
          <a:blip r:embed="rId15"/>
          <a:srcRect/>
          <a:stretch>
            <a:fillRect/>
          </a:stretch>
        </p:blipFill>
        <p:spPr>
          <a:xfrm>
            <a:off x="4864100" y="3721100"/>
            <a:ext cx="38136" cy="49209"/>
          </a:xfrm>
          <a:prstGeom prst="rect">
            <a:avLst/>
          </a:prstGeom>
          <a:ln>
            <a:noFill/>
          </a:ln>
        </p:spPr>
      </p:pic>
      <p:pic>
        <p:nvPicPr>
          <p:cNvPr id="17" name="New picture"/>
          <p:cNvPicPr/>
          <p:nvPr/>
        </p:nvPicPr>
        <p:blipFill>
          <a:blip r:embed="rId16"/>
          <a:srcRect/>
          <a:stretch>
            <a:fillRect/>
          </a:stretch>
        </p:blipFill>
        <p:spPr>
          <a:xfrm>
            <a:off x="4914900" y="3721100"/>
            <a:ext cx="38137" cy="49209"/>
          </a:xfrm>
          <a:prstGeom prst="rect">
            <a:avLst/>
          </a:prstGeom>
          <a:ln>
            <a:noFill/>
          </a:ln>
        </p:spPr>
      </p:pic>
      <p:pic>
        <p:nvPicPr>
          <p:cNvPr id="18" name="New picture"/>
          <p:cNvPicPr/>
          <p:nvPr/>
        </p:nvPicPr>
        <p:blipFill>
          <a:blip r:embed="rId17"/>
          <a:srcRect/>
          <a:stretch>
            <a:fillRect/>
          </a:stretch>
        </p:blipFill>
        <p:spPr>
          <a:xfrm>
            <a:off x="4978400" y="3721100"/>
            <a:ext cx="35676" cy="49209"/>
          </a:xfrm>
          <a:prstGeom prst="rect">
            <a:avLst/>
          </a:prstGeom>
          <a:ln>
            <a:noFill/>
          </a:ln>
        </p:spPr>
      </p:pic>
      <p:pic>
        <p:nvPicPr>
          <p:cNvPr id="19" name="New picture"/>
          <p:cNvPicPr/>
          <p:nvPr/>
        </p:nvPicPr>
        <p:blipFill>
          <a:blip r:embed="rId18"/>
          <a:srcRect/>
          <a:stretch>
            <a:fillRect/>
          </a:stretch>
        </p:blipFill>
        <p:spPr>
          <a:xfrm>
            <a:off x="5016500" y="3721100"/>
            <a:ext cx="27065" cy="49209"/>
          </a:xfrm>
          <a:prstGeom prst="rect">
            <a:avLst/>
          </a:prstGeom>
          <a:ln>
            <a:noFill/>
          </a:ln>
        </p:spPr>
      </p:pic>
      <p:pic>
        <p:nvPicPr>
          <p:cNvPr id="20" name="New picture"/>
          <p:cNvPicPr/>
          <p:nvPr/>
        </p:nvPicPr>
        <p:blipFill>
          <a:blip r:embed="rId19"/>
          <a:srcRect/>
          <a:stretch>
            <a:fillRect/>
          </a:stretch>
        </p:blipFill>
        <p:spPr>
          <a:xfrm>
            <a:off x="5092700" y="3721100"/>
            <a:ext cx="44287" cy="49209"/>
          </a:xfrm>
          <a:prstGeom prst="rect">
            <a:avLst/>
          </a:prstGeom>
          <a:ln>
            <a:noFill/>
          </a:ln>
        </p:spPr>
      </p:pic>
      <p:pic>
        <p:nvPicPr>
          <p:cNvPr id="21" name="New picture"/>
          <p:cNvPicPr/>
          <p:nvPr/>
        </p:nvPicPr>
        <p:blipFill>
          <a:blip r:embed="rId20"/>
          <a:srcRect/>
          <a:stretch>
            <a:fillRect/>
          </a:stretch>
        </p:blipFill>
        <p:spPr>
          <a:xfrm>
            <a:off x="5143500" y="3721100"/>
            <a:ext cx="38137" cy="49209"/>
          </a:xfrm>
          <a:prstGeom prst="rect">
            <a:avLst/>
          </a:prstGeom>
          <a:ln>
            <a:noFill/>
          </a:ln>
        </p:spPr>
      </p:pic>
      <p:pic>
        <p:nvPicPr>
          <p:cNvPr id="22" name="New picture"/>
          <p:cNvPicPr/>
          <p:nvPr/>
        </p:nvPicPr>
        <p:blipFill>
          <a:blip r:embed="rId21"/>
          <a:srcRect/>
          <a:stretch>
            <a:fillRect/>
          </a:stretch>
        </p:blipFill>
        <p:spPr>
          <a:xfrm>
            <a:off x="5207000" y="3721100"/>
            <a:ext cx="44288" cy="50439"/>
          </a:xfrm>
          <a:prstGeom prst="rect">
            <a:avLst/>
          </a:prstGeom>
          <a:ln>
            <a:noFill/>
          </a:ln>
        </p:spPr>
      </p:pic>
      <p:pic>
        <p:nvPicPr>
          <p:cNvPr id="23" name="New picture"/>
          <p:cNvPicPr/>
          <p:nvPr/>
        </p:nvPicPr>
        <p:blipFill>
          <a:blip r:embed="rId22"/>
          <a:srcRect/>
          <a:stretch>
            <a:fillRect/>
          </a:stretch>
        </p:blipFill>
        <p:spPr>
          <a:xfrm>
            <a:off x="5295900" y="3721100"/>
            <a:ext cx="38137" cy="49209"/>
          </a:xfrm>
          <a:prstGeom prst="rect">
            <a:avLst/>
          </a:prstGeom>
          <a:ln>
            <a:noFill/>
          </a:ln>
        </p:spPr>
      </p:pic>
      <p:pic>
        <p:nvPicPr>
          <p:cNvPr id="24" name="New picture"/>
          <p:cNvPicPr/>
          <p:nvPr/>
        </p:nvPicPr>
        <p:blipFill>
          <a:blip r:embed="rId23"/>
          <a:srcRect/>
          <a:stretch>
            <a:fillRect/>
          </a:stretch>
        </p:blipFill>
        <p:spPr>
          <a:xfrm>
            <a:off x="5346700" y="3721100"/>
            <a:ext cx="38136" cy="49209"/>
          </a:xfrm>
          <a:prstGeom prst="rect">
            <a:avLst/>
          </a:prstGeom>
          <a:ln>
            <a:noFill/>
          </a:ln>
        </p:spPr>
      </p:pic>
      <p:pic>
        <p:nvPicPr>
          <p:cNvPr id="25" name="New picture"/>
          <p:cNvPicPr/>
          <p:nvPr/>
        </p:nvPicPr>
        <p:blipFill>
          <a:blip r:embed="rId24"/>
          <a:srcRect/>
          <a:stretch>
            <a:fillRect/>
          </a:stretch>
        </p:blipFill>
        <p:spPr>
          <a:xfrm>
            <a:off x="5422900" y="3721100"/>
            <a:ext cx="41827" cy="49209"/>
          </a:xfrm>
          <a:prstGeom prst="rect">
            <a:avLst/>
          </a:prstGeom>
          <a:ln>
            <a:noFill/>
          </a:ln>
        </p:spPr>
      </p:pic>
      <p:pic>
        <p:nvPicPr>
          <p:cNvPr id="26" name="New picture"/>
          <p:cNvPicPr/>
          <p:nvPr/>
        </p:nvPicPr>
        <p:blipFill>
          <a:blip r:embed="rId25"/>
          <a:srcRect/>
          <a:stretch>
            <a:fillRect/>
          </a:stretch>
        </p:blipFill>
        <p:spPr>
          <a:xfrm>
            <a:off x="5473700" y="3721100"/>
            <a:ext cx="36906" cy="49209"/>
          </a:xfrm>
          <a:prstGeom prst="rect">
            <a:avLst/>
          </a:prstGeom>
          <a:ln>
            <a:noFill/>
          </a:ln>
        </p:spPr>
      </p:pic>
      <p:pic>
        <p:nvPicPr>
          <p:cNvPr id="27" name="New picture"/>
          <p:cNvPicPr/>
          <p:nvPr/>
        </p:nvPicPr>
        <p:blipFill>
          <a:blip r:embed="rId26"/>
          <a:srcRect/>
          <a:stretch>
            <a:fillRect/>
          </a:stretch>
        </p:blipFill>
        <p:spPr>
          <a:xfrm>
            <a:off x="5537200" y="3721100"/>
            <a:ext cx="40598" cy="49209"/>
          </a:xfrm>
          <a:prstGeom prst="rect">
            <a:avLst/>
          </a:prstGeom>
          <a:ln>
            <a:noFill/>
          </a:ln>
        </p:spPr>
      </p:pic>
      <p:pic>
        <p:nvPicPr>
          <p:cNvPr id="28" name="New picture"/>
          <p:cNvPicPr/>
          <p:nvPr/>
        </p:nvPicPr>
        <p:blipFill>
          <a:blip r:embed="rId27"/>
          <a:srcRect/>
          <a:stretch>
            <a:fillRect/>
          </a:stretch>
        </p:blipFill>
        <p:spPr>
          <a:xfrm>
            <a:off x="5588000" y="3721100"/>
            <a:ext cx="38137" cy="50439"/>
          </a:xfrm>
          <a:prstGeom prst="rect">
            <a:avLst/>
          </a:prstGeom>
          <a:ln>
            <a:noFill/>
          </a:ln>
        </p:spPr>
      </p:pic>
      <p:pic>
        <p:nvPicPr>
          <p:cNvPr id="29" name="New picture"/>
          <p:cNvPicPr/>
          <p:nvPr/>
        </p:nvPicPr>
        <p:blipFill>
          <a:blip r:embed="rId28"/>
          <a:srcRect/>
          <a:stretch>
            <a:fillRect/>
          </a:stretch>
        </p:blipFill>
        <p:spPr>
          <a:xfrm>
            <a:off x="5664200" y="3721100"/>
            <a:ext cx="39367" cy="49209"/>
          </a:xfrm>
          <a:prstGeom prst="rect">
            <a:avLst/>
          </a:prstGeom>
          <a:ln>
            <a:noFill/>
          </a:ln>
        </p:spPr>
      </p:pic>
      <p:pic>
        <p:nvPicPr>
          <p:cNvPr id="30" name="New picture"/>
          <p:cNvPicPr/>
          <p:nvPr/>
        </p:nvPicPr>
        <p:blipFill>
          <a:blip r:embed="rId29"/>
          <a:srcRect/>
          <a:stretch>
            <a:fillRect/>
          </a:stretch>
        </p:blipFill>
        <p:spPr>
          <a:xfrm>
            <a:off x="5715000" y="3721100"/>
            <a:ext cx="41827" cy="49209"/>
          </a:xfrm>
          <a:prstGeom prst="rect">
            <a:avLst/>
          </a:prstGeom>
          <a:ln>
            <a:noFill/>
          </a:ln>
        </p:spPr>
      </p:pic>
      <p:pic>
        <p:nvPicPr>
          <p:cNvPr id="31" name="New picture"/>
          <p:cNvPicPr/>
          <p:nvPr/>
        </p:nvPicPr>
        <p:blipFill>
          <a:blip r:embed="rId30"/>
          <a:srcRect/>
          <a:stretch>
            <a:fillRect/>
          </a:stretch>
        </p:blipFill>
        <p:spPr>
          <a:xfrm>
            <a:off x="4305300" y="3390900"/>
            <a:ext cx="430579" cy="434269"/>
          </a:xfrm>
          <a:prstGeom prst="rect">
            <a:avLst/>
          </a:prstGeom>
          <a:ln>
            <a:noFill/>
          </a:ln>
        </p:spPr>
      </p:pic>
      <p:pic>
        <p:nvPicPr>
          <p:cNvPr id="32" name="New picture"/>
          <p:cNvPicPr/>
          <p:nvPr/>
        </p:nvPicPr>
        <p:blipFill>
          <a:blip r:embed="rId31"/>
          <a:srcRect/>
          <a:stretch>
            <a:fillRect/>
          </a:stretch>
        </p:blipFill>
        <p:spPr>
          <a:xfrm>
            <a:off x="4394200" y="3479800"/>
            <a:ext cx="237433" cy="212829"/>
          </a:xfrm>
          <a:prstGeom prst="rect">
            <a:avLst/>
          </a:prstGeom>
          <a:ln>
            <a:noFill/>
          </a:ln>
        </p:spPr>
      </p:pic>
      <p:pic>
        <p:nvPicPr>
          <p:cNvPr id="33" name="New picture"/>
          <p:cNvPicPr/>
          <p:nvPr/>
        </p:nvPicPr>
        <p:blipFill>
          <a:blip r:embed="rId32"/>
          <a:srcRect/>
          <a:stretch>
            <a:fillRect/>
          </a:stretch>
        </p:blipFill>
        <p:spPr>
          <a:xfrm>
            <a:off x="4318000" y="3644900"/>
            <a:ext cx="49209" cy="35676"/>
          </a:xfrm>
          <a:prstGeom prst="rect">
            <a:avLst/>
          </a:prstGeom>
          <a:ln>
            <a:noFill/>
          </a:ln>
        </p:spPr>
      </p:pic>
      <p:pic>
        <p:nvPicPr>
          <p:cNvPr id="34" name="New picture"/>
          <p:cNvPicPr/>
          <p:nvPr/>
        </p:nvPicPr>
        <p:blipFill>
          <a:blip r:embed="rId33"/>
          <a:srcRect/>
          <a:stretch>
            <a:fillRect/>
          </a:stretch>
        </p:blipFill>
        <p:spPr>
          <a:xfrm>
            <a:off x="4330700" y="3670300"/>
            <a:ext cx="46748" cy="38137"/>
          </a:xfrm>
          <a:prstGeom prst="rect">
            <a:avLst/>
          </a:prstGeom>
          <a:ln>
            <a:noFill/>
          </a:ln>
        </p:spPr>
      </p:pic>
      <p:pic>
        <p:nvPicPr>
          <p:cNvPr id="35" name="New picture"/>
          <p:cNvPicPr/>
          <p:nvPr/>
        </p:nvPicPr>
        <p:blipFill>
          <a:blip r:embed="rId34"/>
          <a:srcRect/>
          <a:stretch>
            <a:fillRect/>
          </a:stretch>
        </p:blipFill>
        <p:spPr>
          <a:xfrm>
            <a:off x="4356100" y="3695700"/>
            <a:ext cx="46749" cy="40597"/>
          </a:xfrm>
          <a:prstGeom prst="rect">
            <a:avLst/>
          </a:prstGeom>
          <a:ln>
            <a:noFill/>
          </a:ln>
        </p:spPr>
      </p:pic>
      <p:pic>
        <p:nvPicPr>
          <p:cNvPr id="36" name="New picture"/>
          <p:cNvPicPr/>
          <p:nvPr/>
        </p:nvPicPr>
        <p:blipFill>
          <a:blip r:embed="rId35"/>
          <a:srcRect/>
          <a:stretch>
            <a:fillRect/>
          </a:stretch>
        </p:blipFill>
        <p:spPr>
          <a:xfrm>
            <a:off x="4394200" y="3721100"/>
            <a:ext cx="29525" cy="35676"/>
          </a:xfrm>
          <a:prstGeom prst="rect">
            <a:avLst/>
          </a:prstGeom>
          <a:ln>
            <a:noFill/>
          </a:ln>
        </p:spPr>
      </p:pic>
      <p:pic>
        <p:nvPicPr>
          <p:cNvPr id="37" name="New picture"/>
          <p:cNvPicPr/>
          <p:nvPr/>
        </p:nvPicPr>
        <p:blipFill>
          <a:blip r:embed="rId36"/>
          <a:srcRect/>
          <a:stretch>
            <a:fillRect/>
          </a:stretch>
        </p:blipFill>
        <p:spPr>
          <a:xfrm>
            <a:off x="4394200" y="3733800"/>
            <a:ext cx="35676" cy="43058"/>
          </a:xfrm>
          <a:prstGeom prst="rect">
            <a:avLst/>
          </a:prstGeom>
          <a:ln>
            <a:noFill/>
          </a:ln>
        </p:spPr>
      </p:pic>
      <p:pic>
        <p:nvPicPr>
          <p:cNvPr id="38" name="New picture"/>
          <p:cNvPicPr/>
          <p:nvPr/>
        </p:nvPicPr>
        <p:blipFill>
          <a:blip r:embed="rId37"/>
          <a:srcRect/>
          <a:stretch>
            <a:fillRect/>
          </a:stretch>
        </p:blipFill>
        <p:spPr>
          <a:xfrm>
            <a:off x="4419600" y="3746500"/>
            <a:ext cx="39367" cy="47978"/>
          </a:xfrm>
          <a:prstGeom prst="rect">
            <a:avLst/>
          </a:prstGeom>
          <a:ln>
            <a:noFill/>
          </a:ln>
        </p:spPr>
      </p:pic>
      <p:pic>
        <p:nvPicPr>
          <p:cNvPr id="39" name="New picture"/>
          <p:cNvPicPr/>
          <p:nvPr/>
        </p:nvPicPr>
        <p:blipFill>
          <a:blip r:embed="rId38"/>
          <a:srcRect/>
          <a:stretch>
            <a:fillRect/>
          </a:stretch>
        </p:blipFill>
        <p:spPr>
          <a:xfrm>
            <a:off x="4457700" y="3759200"/>
            <a:ext cx="28296" cy="44288"/>
          </a:xfrm>
          <a:prstGeom prst="rect">
            <a:avLst/>
          </a:prstGeom>
          <a:ln>
            <a:noFill/>
          </a:ln>
        </p:spPr>
      </p:pic>
      <p:pic>
        <p:nvPicPr>
          <p:cNvPr id="40" name="New picture"/>
          <p:cNvPicPr/>
          <p:nvPr/>
        </p:nvPicPr>
        <p:blipFill>
          <a:blip r:embed="rId39"/>
          <a:srcRect/>
          <a:stretch>
            <a:fillRect/>
          </a:stretch>
        </p:blipFill>
        <p:spPr>
          <a:xfrm>
            <a:off x="4508500" y="3759200"/>
            <a:ext cx="23374" cy="40597"/>
          </a:xfrm>
          <a:prstGeom prst="rect">
            <a:avLst/>
          </a:prstGeom>
          <a:ln>
            <a:noFill/>
          </a:ln>
        </p:spPr>
      </p:pic>
      <p:pic>
        <p:nvPicPr>
          <p:cNvPr id="41" name="New picture"/>
          <p:cNvPicPr/>
          <p:nvPr/>
        </p:nvPicPr>
        <p:blipFill>
          <a:blip r:embed="rId40"/>
          <a:srcRect/>
          <a:stretch>
            <a:fillRect/>
          </a:stretch>
        </p:blipFill>
        <p:spPr>
          <a:xfrm>
            <a:off x="4533900" y="3759200"/>
            <a:ext cx="25835" cy="44288"/>
          </a:xfrm>
          <a:prstGeom prst="rect">
            <a:avLst/>
          </a:prstGeom>
          <a:ln>
            <a:noFill/>
          </a:ln>
        </p:spPr>
      </p:pic>
      <p:pic>
        <p:nvPicPr>
          <p:cNvPr id="42" name="New picture"/>
          <p:cNvPicPr/>
          <p:nvPr/>
        </p:nvPicPr>
        <p:blipFill>
          <a:blip r:embed="rId41"/>
          <a:srcRect/>
          <a:stretch>
            <a:fillRect/>
          </a:stretch>
        </p:blipFill>
        <p:spPr>
          <a:xfrm>
            <a:off x="4559300" y="3759200"/>
            <a:ext cx="17223" cy="40597"/>
          </a:xfrm>
          <a:prstGeom prst="rect">
            <a:avLst/>
          </a:prstGeom>
          <a:ln>
            <a:noFill/>
          </a:ln>
        </p:spPr>
      </p:pic>
      <p:pic>
        <p:nvPicPr>
          <p:cNvPr id="43" name="New picture"/>
          <p:cNvPicPr/>
          <p:nvPr/>
        </p:nvPicPr>
        <p:blipFill>
          <a:blip r:embed="rId42"/>
          <a:srcRect/>
          <a:stretch>
            <a:fillRect/>
          </a:stretch>
        </p:blipFill>
        <p:spPr>
          <a:xfrm>
            <a:off x="4559300" y="3746500"/>
            <a:ext cx="28295" cy="45518"/>
          </a:xfrm>
          <a:prstGeom prst="rect">
            <a:avLst/>
          </a:prstGeom>
          <a:ln>
            <a:noFill/>
          </a:ln>
        </p:spPr>
      </p:pic>
      <p:pic>
        <p:nvPicPr>
          <p:cNvPr id="44" name="New picture"/>
          <p:cNvPicPr/>
          <p:nvPr/>
        </p:nvPicPr>
        <p:blipFill>
          <a:blip r:embed="rId43"/>
          <a:srcRect/>
          <a:stretch>
            <a:fillRect/>
          </a:stretch>
        </p:blipFill>
        <p:spPr>
          <a:xfrm>
            <a:off x="4584700" y="3733800"/>
            <a:ext cx="40597" cy="46749"/>
          </a:xfrm>
          <a:prstGeom prst="rect">
            <a:avLst/>
          </a:prstGeom>
          <a:ln>
            <a:noFill/>
          </a:ln>
        </p:spPr>
      </p:pic>
      <p:pic>
        <p:nvPicPr>
          <p:cNvPr id="45" name="New picture"/>
          <p:cNvPicPr/>
          <p:nvPr/>
        </p:nvPicPr>
        <p:blipFill>
          <a:blip r:embed="rId44"/>
          <a:srcRect/>
          <a:stretch>
            <a:fillRect/>
          </a:stretch>
        </p:blipFill>
        <p:spPr>
          <a:xfrm>
            <a:off x="4610100" y="3721100"/>
            <a:ext cx="41829" cy="41827"/>
          </a:xfrm>
          <a:prstGeom prst="rect">
            <a:avLst/>
          </a:prstGeom>
          <a:ln>
            <a:noFill/>
          </a:ln>
        </p:spPr>
      </p:pic>
      <p:pic>
        <p:nvPicPr>
          <p:cNvPr id="46" name="New picture"/>
          <p:cNvPicPr/>
          <p:nvPr/>
        </p:nvPicPr>
        <p:blipFill>
          <a:blip r:embed="rId45"/>
          <a:srcRect/>
          <a:stretch>
            <a:fillRect/>
          </a:stretch>
        </p:blipFill>
        <p:spPr>
          <a:xfrm>
            <a:off x="4635500" y="3708400"/>
            <a:ext cx="41827" cy="35676"/>
          </a:xfrm>
          <a:prstGeom prst="rect">
            <a:avLst/>
          </a:prstGeom>
          <a:ln>
            <a:noFill/>
          </a:ln>
        </p:spPr>
      </p:pic>
      <p:pic>
        <p:nvPicPr>
          <p:cNvPr id="47" name="New picture"/>
          <p:cNvPicPr/>
          <p:nvPr/>
        </p:nvPicPr>
        <p:blipFill>
          <a:blip r:embed="rId46"/>
          <a:srcRect/>
          <a:stretch>
            <a:fillRect/>
          </a:stretch>
        </p:blipFill>
        <p:spPr>
          <a:xfrm>
            <a:off x="4648200" y="3695700"/>
            <a:ext cx="38136" cy="25834"/>
          </a:xfrm>
          <a:prstGeom prst="rect">
            <a:avLst/>
          </a:prstGeom>
          <a:ln>
            <a:noFill/>
          </a:ln>
        </p:spPr>
      </p:pic>
      <p:pic>
        <p:nvPicPr>
          <p:cNvPr id="48" name="New picture"/>
          <p:cNvPicPr/>
          <p:nvPr/>
        </p:nvPicPr>
        <p:blipFill>
          <a:blip r:embed="rId47"/>
          <a:srcRect/>
          <a:stretch>
            <a:fillRect/>
          </a:stretch>
        </p:blipFill>
        <p:spPr>
          <a:xfrm>
            <a:off x="4648200" y="3670300"/>
            <a:ext cx="44288" cy="34447"/>
          </a:xfrm>
          <a:prstGeom prst="rect">
            <a:avLst/>
          </a:prstGeom>
          <a:ln>
            <a:noFill/>
          </a:ln>
        </p:spPr>
      </p:pic>
      <p:pic>
        <p:nvPicPr>
          <p:cNvPr id="49" name="New picture"/>
          <p:cNvPicPr/>
          <p:nvPr/>
        </p:nvPicPr>
        <p:blipFill>
          <a:blip r:embed="rId48"/>
          <a:srcRect/>
          <a:stretch>
            <a:fillRect/>
          </a:stretch>
        </p:blipFill>
        <p:spPr>
          <a:xfrm>
            <a:off x="4660900" y="3644900"/>
            <a:ext cx="44288" cy="28296"/>
          </a:xfrm>
          <a:prstGeom prst="rect">
            <a:avLst/>
          </a:prstGeom>
          <a:ln>
            <a:noFill/>
          </a:ln>
        </p:spPr>
      </p:pic>
      <p:pic>
        <p:nvPicPr>
          <p:cNvPr id="50" name="New picture"/>
          <p:cNvPicPr/>
          <p:nvPr/>
        </p:nvPicPr>
        <p:blipFill>
          <a:blip r:embed="rId49"/>
          <a:srcRect/>
          <a:stretch>
            <a:fillRect/>
          </a:stretch>
        </p:blipFill>
        <p:spPr>
          <a:xfrm>
            <a:off x="4368800" y="3721100"/>
            <a:ext cx="41827" cy="30755"/>
          </a:xfrm>
          <a:prstGeom prst="rect">
            <a:avLst/>
          </a:prstGeom>
          <a:ln>
            <a:noFill/>
          </a:ln>
        </p:spPr>
      </p:pic>
      <p:pic>
        <p:nvPicPr>
          <p:cNvPr id="51" name="New picture"/>
          <p:cNvPicPr/>
          <p:nvPr/>
        </p:nvPicPr>
        <p:blipFill>
          <a:blip r:embed="rId50"/>
          <a:srcRect/>
          <a:stretch>
            <a:fillRect/>
          </a:stretch>
        </p:blipFill>
        <p:spPr>
          <a:xfrm>
            <a:off x="4445000" y="3708400"/>
            <a:ext cx="130404" cy="40597"/>
          </a:xfrm>
          <a:prstGeom prst="rect">
            <a:avLst/>
          </a:prstGeom>
          <a:ln>
            <a:noFill/>
          </a:ln>
        </p:spPr>
      </p:pic>
      <p:pic>
        <p:nvPicPr>
          <p:cNvPr id="52" name="New picture"/>
          <p:cNvPicPr/>
          <p:nvPr/>
        </p:nvPicPr>
        <p:blipFill>
          <a:blip r:embed="rId51"/>
          <a:srcRect/>
          <a:stretch>
            <a:fillRect/>
          </a:stretch>
        </p:blipFill>
        <p:spPr>
          <a:xfrm>
            <a:off x="4584700" y="3467100"/>
            <a:ext cx="17223" cy="17223"/>
          </a:xfrm>
          <a:prstGeom prst="rect">
            <a:avLst/>
          </a:prstGeom>
          <a:ln>
            <a:noFill/>
          </a:ln>
        </p:spPr>
      </p:pic>
      <p:pic>
        <p:nvPicPr>
          <p:cNvPr id="53" name="New picture"/>
          <p:cNvPicPr/>
          <p:nvPr/>
        </p:nvPicPr>
        <p:blipFill>
          <a:blip r:embed="rId52"/>
          <a:srcRect/>
          <a:stretch>
            <a:fillRect/>
          </a:stretch>
        </p:blipFill>
        <p:spPr>
          <a:xfrm>
            <a:off x="4533900" y="3416300"/>
            <a:ext cx="62741" cy="55360"/>
          </a:xfrm>
          <a:prstGeom prst="rect">
            <a:avLst/>
          </a:prstGeom>
          <a:ln>
            <a:noFill/>
          </a:ln>
        </p:spPr>
      </p:pic>
      <p:pic>
        <p:nvPicPr>
          <p:cNvPr id="54" name="New picture"/>
          <p:cNvPicPr/>
          <p:nvPr/>
        </p:nvPicPr>
        <p:blipFill>
          <a:blip r:embed="rId53"/>
          <a:srcRect/>
          <a:stretch>
            <a:fillRect/>
          </a:stretch>
        </p:blipFill>
        <p:spPr>
          <a:xfrm>
            <a:off x="4432300" y="3454400"/>
            <a:ext cx="24604" cy="50439"/>
          </a:xfrm>
          <a:prstGeom prst="rect">
            <a:avLst/>
          </a:prstGeom>
          <a:ln>
            <a:noFill/>
          </a:ln>
        </p:spPr>
      </p:pic>
      <p:pic>
        <p:nvPicPr>
          <p:cNvPr id="55" name="New picture"/>
          <p:cNvPicPr/>
          <p:nvPr/>
        </p:nvPicPr>
        <p:blipFill>
          <a:blip r:embed="rId54"/>
          <a:srcRect/>
          <a:stretch>
            <a:fillRect/>
          </a:stretch>
        </p:blipFill>
        <p:spPr>
          <a:xfrm>
            <a:off x="4470400" y="3441700"/>
            <a:ext cx="19684" cy="19684"/>
          </a:xfrm>
          <a:prstGeom prst="rect">
            <a:avLst/>
          </a:prstGeom>
          <a:ln>
            <a:noFill/>
          </a:ln>
        </p:spPr>
      </p:pic>
      <p:pic>
        <p:nvPicPr>
          <p:cNvPr id="56" name="New picture"/>
          <p:cNvPicPr/>
          <p:nvPr/>
        </p:nvPicPr>
        <p:blipFill>
          <a:blip r:embed="rId55"/>
          <a:srcRect/>
          <a:stretch>
            <a:fillRect/>
          </a:stretch>
        </p:blipFill>
        <p:spPr>
          <a:xfrm>
            <a:off x="4432300" y="3454400"/>
            <a:ext cx="14763" cy="17223"/>
          </a:xfrm>
          <a:prstGeom prst="rect">
            <a:avLst/>
          </a:prstGeom>
          <a:ln>
            <a:noFill/>
          </a:ln>
        </p:spPr>
      </p:pic>
      <p:pic>
        <p:nvPicPr>
          <p:cNvPr id="57" name="New picture"/>
          <p:cNvPicPr/>
          <p:nvPr/>
        </p:nvPicPr>
        <p:blipFill>
          <a:blip r:embed="rId56"/>
          <a:srcRect/>
          <a:stretch>
            <a:fillRect/>
          </a:stretch>
        </p:blipFill>
        <p:spPr>
          <a:xfrm>
            <a:off x="4457700" y="3429000"/>
            <a:ext cx="23373" cy="25835"/>
          </a:xfrm>
          <a:prstGeom prst="rect">
            <a:avLst/>
          </a:prstGeom>
          <a:ln>
            <a:noFill/>
          </a:ln>
        </p:spPr>
      </p:pic>
      <p:pic>
        <p:nvPicPr>
          <p:cNvPr id="58" name="New picture"/>
          <p:cNvPicPr/>
          <p:nvPr/>
        </p:nvPicPr>
        <p:blipFill>
          <a:blip r:embed="rId57"/>
          <a:srcRect/>
          <a:stretch>
            <a:fillRect/>
          </a:stretch>
        </p:blipFill>
        <p:spPr>
          <a:xfrm>
            <a:off x="4432300" y="3429000"/>
            <a:ext cx="14763" cy="15992"/>
          </a:xfrm>
          <a:prstGeom prst="rect">
            <a:avLst/>
          </a:prstGeom>
          <a:ln>
            <a:noFill/>
          </a:ln>
        </p:spPr>
      </p:pic>
      <p:pic>
        <p:nvPicPr>
          <p:cNvPr id="59" name="New picture"/>
          <p:cNvPicPr/>
          <p:nvPr/>
        </p:nvPicPr>
        <p:blipFill>
          <a:blip r:embed="rId58"/>
          <a:srcRect/>
          <a:stretch>
            <a:fillRect/>
          </a:stretch>
        </p:blipFill>
        <p:spPr>
          <a:xfrm>
            <a:off x="4356100" y="3492500"/>
            <a:ext cx="57820" cy="102109"/>
          </a:xfrm>
          <a:prstGeom prst="rect">
            <a:avLst/>
          </a:prstGeom>
          <a:ln>
            <a:noFill/>
          </a:ln>
        </p:spPr>
      </p:pic>
      <p:pic>
        <p:nvPicPr>
          <p:cNvPr id="60" name="New picture"/>
          <p:cNvPicPr/>
          <p:nvPr/>
        </p:nvPicPr>
        <p:blipFill>
          <a:blip r:embed="rId59"/>
          <a:srcRect/>
          <a:stretch>
            <a:fillRect/>
          </a:stretch>
        </p:blipFill>
        <p:spPr>
          <a:xfrm>
            <a:off x="4343400" y="3543300"/>
            <a:ext cx="15992" cy="13532"/>
          </a:xfrm>
          <a:prstGeom prst="rect">
            <a:avLst/>
          </a:prstGeom>
          <a:ln>
            <a:noFill/>
          </a:ln>
        </p:spPr>
      </p:pic>
      <p:pic>
        <p:nvPicPr>
          <p:cNvPr id="61" name="New picture"/>
          <p:cNvPicPr/>
          <p:nvPr/>
        </p:nvPicPr>
        <p:blipFill>
          <a:blip r:embed="rId60"/>
          <a:srcRect/>
          <a:stretch>
            <a:fillRect/>
          </a:stretch>
        </p:blipFill>
        <p:spPr>
          <a:xfrm>
            <a:off x="4330700" y="3530600"/>
            <a:ext cx="17223" cy="15994"/>
          </a:xfrm>
          <a:prstGeom prst="rect">
            <a:avLst/>
          </a:prstGeom>
          <a:ln>
            <a:noFill/>
          </a:ln>
        </p:spPr>
      </p:pic>
      <p:pic>
        <p:nvPicPr>
          <p:cNvPr id="62" name="New picture"/>
          <p:cNvPicPr/>
          <p:nvPr/>
        </p:nvPicPr>
        <p:blipFill>
          <a:blip r:embed="rId61"/>
          <a:srcRect/>
          <a:stretch>
            <a:fillRect/>
          </a:stretch>
        </p:blipFill>
        <p:spPr>
          <a:xfrm>
            <a:off x="4419600" y="3543300"/>
            <a:ext cx="200527" cy="173461"/>
          </a:xfrm>
          <a:prstGeom prst="rect">
            <a:avLst/>
          </a:prstGeom>
          <a:ln>
            <a:noFill/>
          </a:ln>
        </p:spPr>
      </p:pic>
      <p:pic>
        <p:nvPicPr>
          <p:cNvPr id="63" name="New picture"/>
          <p:cNvPicPr/>
          <p:nvPr/>
        </p:nvPicPr>
        <p:blipFill>
          <a:blip r:embed="rId62"/>
          <a:srcRect/>
          <a:stretch>
            <a:fillRect/>
          </a:stretch>
        </p:blipFill>
        <p:spPr>
          <a:xfrm>
            <a:off x="4622800" y="3505200"/>
            <a:ext cx="78735" cy="52899"/>
          </a:xfrm>
          <a:prstGeom prst="rect">
            <a:avLst/>
          </a:prstGeom>
          <a:ln>
            <a:noFill/>
          </a:ln>
        </p:spPr>
      </p:pic>
      <p:sp>
        <p:nvSpPr>
          <p:cNvPr id="64" name="New shape"/>
          <p:cNvSpPr/>
          <p:nvPr/>
        </p:nvSpPr>
        <p:spPr>
          <a:xfrm>
            <a:off x="266701" y="4367367"/>
            <a:ext cx="9651998" cy="343768"/>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rmAutofit fontScale="57500" lnSpcReduction="20000"/>
          </a:bodyPr>
          <a:lstStyle/>
          <a:p>
            <a:pPr algn="ctr" eaLnBrk="1" latinLnBrk="0" hangingPunct="0">
              <a:lnSpc>
                <a:spcPct val="100000"/>
              </a:lnSpc>
            </a:pPr>
            <a:r>
              <a:rPr lang="zh-CN" altLang="en-US" sz="4000" b="1" dirty="0">
                <a:solidFill>
                  <a:srgbClr val="FFFFFF"/>
                </a:solidFill>
                <a:latin typeface="宋体" panose="02010600030101010101" pitchFamily="2" charset="-122"/>
              </a:rPr>
              <a:t>图形学的历史、现状与</a:t>
            </a:r>
            <a:r>
              <a:rPr lang="zh-CN" altLang="en-US" sz="4000" b="1" dirty="0">
                <a:solidFill>
                  <a:srgbClr val="FFFFFF"/>
                </a:solidFill>
                <a:latin typeface="宋体" panose="02010600030101010101" pitchFamily="2" charset="-122"/>
              </a:rPr>
              <a:t>展望</a:t>
            </a:r>
            <a:endParaRPr lang="zh-CN" altLang="en-US" sz="4000" b="1" dirty="0">
              <a:solidFill>
                <a:srgbClr val="FFFFFF"/>
              </a:solidFill>
              <a:latin typeface="宋体" panose="02010600030101010101" pitchFamily="2" charset="-122"/>
            </a:endParaRPr>
          </a:p>
        </p:txBody>
      </p:sp>
      <p:pic>
        <p:nvPicPr>
          <p:cNvPr id="65" name="New picture"/>
          <p:cNvPicPr/>
          <p:nvPr/>
        </p:nvPicPr>
        <p:blipFill>
          <a:blip r:embed="rId63"/>
          <a:srcRect/>
          <a:stretch>
            <a:fillRect/>
          </a:stretch>
        </p:blipFill>
        <p:spPr>
          <a:xfrm>
            <a:off x="4000500" y="5207000"/>
            <a:ext cx="2043906" cy="325438"/>
          </a:xfrm>
          <a:prstGeom prst="rect">
            <a:avLst/>
          </a:prstGeom>
          <a:ln>
            <a:noFill/>
          </a:ln>
        </p:spPr>
      </p:pic>
      <p:sp>
        <p:nvSpPr>
          <p:cNvPr id="68" name="New shape"/>
          <p:cNvSpPr/>
          <p:nvPr/>
        </p:nvSpPr>
        <p:spPr>
          <a:xfrm>
            <a:off x="4241800" y="5257800"/>
            <a:ext cx="1559130" cy="243934"/>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ctr" eaLnBrk="1" latinLnBrk="0" hangingPunct="0">
              <a:lnSpc>
                <a:spcPct val="100000"/>
              </a:lnSpc>
            </a:pPr>
            <a:r>
              <a:rPr lang="zh-CN" altLang="en-US" sz="1665" b="0" dirty="0">
                <a:solidFill>
                  <a:srgbClr val="FFFFFF"/>
                </a:solidFill>
                <a:latin typeface="微软雅黑" panose="020B0503020204020204" charset="-122"/>
              </a:rPr>
              <a:t>汇报人：陈振宁</a:t>
            </a:r>
            <a:endParaRPr lang="zh-CN" altLang="en-US" sz="1665" b="0" dirty="0">
              <a:solidFill>
                <a:srgbClr val="FFFFFF"/>
              </a:solidFill>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9474200" y="393700"/>
            <a:ext cx="55360" cy="56590"/>
          </a:xfrm>
          <a:prstGeom prst="rect">
            <a:avLst/>
          </a:prstGeom>
          <a:ln>
            <a:noFill/>
          </a:ln>
        </p:spPr>
      </p:pic>
      <p:pic>
        <p:nvPicPr>
          <p:cNvPr id="3" name="New picture"/>
          <p:cNvPicPr/>
          <p:nvPr/>
        </p:nvPicPr>
        <p:blipFill>
          <a:blip r:embed="rId2"/>
          <a:srcRect/>
          <a:stretch>
            <a:fillRect/>
          </a:stretch>
        </p:blipFill>
        <p:spPr>
          <a:xfrm>
            <a:off x="9309100" y="228600"/>
            <a:ext cx="196836" cy="202987"/>
          </a:xfrm>
          <a:prstGeom prst="rect">
            <a:avLst/>
          </a:prstGeom>
          <a:ln>
            <a:noFill/>
          </a:ln>
        </p:spPr>
      </p:pic>
      <p:pic>
        <p:nvPicPr>
          <p:cNvPr id="4" name="New picture"/>
          <p:cNvPicPr/>
          <p:nvPr/>
        </p:nvPicPr>
        <p:blipFill>
          <a:blip r:embed="rId3"/>
          <a:srcRect/>
          <a:stretch>
            <a:fillRect/>
          </a:stretch>
        </p:blipFill>
        <p:spPr>
          <a:xfrm>
            <a:off x="9055100" y="355600"/>
            <a:ext cx="115641" cy="135324"/>
          </a:xfrm>
          <a:prstGeom prst="rect">
            <a:avLst/>
          </a:prstGeom>
          <a:ln>
            <a:noFill/>
          </a:ln>
        </p:spPr>
      </p:pic>
      <p:pic>
        <p:nvPicPr>
          <p:cNvPr id="5" name="New picture"/>
          <p:cNvPicPr/>
          <p:nvPr/>
        </p:nvPicPr>
        <p:blipFill>
          <a:blip r:embed="rId4"/>
          <a:srcRect/>
          <a:stretch>
            <a:fillRect/>
          </a:stretch>
        </p:blipFill>
        <p:spPr>
          <a:xfrm>
            <a:off x="9207500" y="342900"/>
            <a:ext cx="65202" cy="50439"/>
          </a:xfrm>
          <a:prstGeom prst="rect">
            <a:avLst/>
          </a:prstGeom>
          <a:ln>
            <a:noFill/>
          </a:ln>
        </p:spPr>
      </p:pic>
      <p:pic>
        <p:nvPicPr>
          <p:cNvPr id="6" name="New picture"/>
          <p:cNvPicPr/>
          <p:nvPr/>
        </p:nvPicPr>
        <p:blipFill>
          <a:blip r:embed="rId5"/>
          <a:srcRect/>
          <a:stretch>
            <a:fillRect/>
          </a:stretch>
        </p:blipFill>
        <p:spPr>
          <a:xfrm>
            <a:off x="9105900" y="317500"/>
            <a:ext cx="44288" cy="51669"/>
          </a:xfrm>
          <a:prstGeom prst="rect">
            <a:avLst/>
          </a:prstGeom>
          <a:ln>
            <a:noFill/>
          </a:ln>
        </p:spPr>
      </p:pic>
      <p:pic>
        <p:nvPicPr>
          <p:cNvPr id="7" name="New picture"/>
          <p:cNvPicPr/>
          <p:nvPr/>
        </p:nvPicPr>
        <p:blipFill>
          <a:blip r:embed="rId6"/>
          <a:srcRect/>
          <a:stretch>
            <a:fillRect/>
          </a:stretch>
        </p:blipFill>
        <p:spPr>
          <a:xfrm>
            <a:off x="9207500" y="279400"/>
            <a:ext cx="77504" cy="73813"/>
          </a:xfrm>
          <a:prstGeom prst="rect">
            <a:avLst/>
          </a:prstGeom>
          <a:ln>
            <a:noFill/>
          </a:ln>
        </p:spPr>
      </p:pic>
      <p:pic>
        <p:nvPicPr>
          <p:cNvPr id="8" name="New picture"/>
          <p:cNvPicPr/>
          <p:nvPr/>
        </p:nvPicPr>
        <p:blipFill>
          <a:blip r:embed="rId7"/>
          <a:srcRect/>
          <a:stretch>
            <a:fillRect/>
          </a:stretch>
        </p:blipFill>
        <p:spPr>
          <a:xfrm>
            <a:off x="9131300" y="254000"/>
            <a:ext cx="46749" cy="51669"/>
          </a:xfrm>
          <a:prstGeom prst="rect">
            <a:avLst/>
          </a:prstGeom>
          <a:ln>
            <a:noFill/>
          </a:ln>
        </p:spPr>
      </p:pic>
      <p:pic>
        <p:nvPicPr>
          <p:cNvPr id="9" name="New picture"/>
          <p:cNvPicPr/>
          <p:nvPr/>
        </p:nvPicPr>
        <p:blipFill>
          <a:blip r:embed="rId8"/>
          <a:srcRect/>
          <a:stretch>
            <a:fillRect/>
          </a:stretch>
        </p:blipFill>
        <p:spPr>
          <a:xfrm>
            <a:off x="8737600" y="266700"/>
            <a:ext cx="300175" cy="228821"/>
          </a:xfrm>
          <a:prstGeom prst="rect">
            <a:avLst/>
          </a:prstGeom>
          <a:ln>
            <a:noFill/>
          </a:ln>
        </p:spPr>
      </p:pic>
      <p:pic>
        <p:nvPicPr>
          <p:cNvPr id="10" name="New picture"/>
          <p:cNvPicPr/>
          <p:nvPr/>
        </p:nvPicPr>
        <p:blipFill>
          <a:blip r:embed="rId9"/>
          <a:srcRect/>
          <a:stretch>
            <a:fillRect/>
          </a:stretch>
        </p:blipFill>
        <p:spPr>
          <a:xfrm>
            <a:off x="8775700" y="304800"/>
            <a:ext cx="45519" cy="60281"/>
          </a:xfrm>
          <a:prstGeom prst="rect">
            <a:avLst/>
          </a:prstGeom>
          <a:ln>
            <a:noFill/>
          </a:ln>
        </p:spPr>
      </p:pic>
      <p:pic>
        <p:nvPicPr>
          <p:cNvPr id="11" name="New picture"/>
          <p:cNvPicPr/>
          <p:nvPr/>
        </p:nvPicPr>
        <p:blipFill>
          <a:blip r:embed="rId10"/>
          <a:srcRect/>
          <a:stretch>
            <a:fillRect/>
          </a:stretch>
        </p:blipFill>
        <p:spPr>
          <a:xfrm>
            <a:off x="8788400" y="241300"/>
            <a:ext cx="56590" cy="57820"/>
          </a:xfrm>
          <a:prstGeom prst="rect">
            <a:avLst/>
          </a:prstGeom>
          <a:ln>
            <a:noFill/>
          </a:ln>
        </p:spPr>
      </p:pic>
      <p:pic>
        <p:nvPicPr>
          <p:cNvPr id="12" name="New picture"/>
          <p:cNvPicPr/>
          <p:nvPr/>
        </p:nvPicPr>
        <p:blipFill>
          <a:blip r:embed="rId11"/>
          <a:srcRect/>
          <a:stretch>
            <a:fillRect/>
          </a:stretch>
        </p:blipFill>
        <p:spPr>
          <a:xfrm>
            <a:off x="9601200" y="317500"/>
            <a:ext cx="31986" cy="47979"/>
          </a:xfrm>
          <a:prstGeom prst="rect">
            <a:avLst/>
          </a:prstGeom>
          <a:ln>
            <a:noFill/>
          </a:ln>
        </p:spPr>
      </p:pic>
      <p:pic>
        <p:nvPicPr>
          <p:cNvPr id="13" name="New picture"/>
          <p:cNvPicPr/>
          <p:nvPr/>
        </p:nvPicPr>
        <p:blipFill>
          <a:blip r:embed="rId12"/>
          <a:srcRect/>
          <a:stretch>
            <a:fillRect/>
          </a:stretch>
        </p:blipFill>
        <p:spPr>
          <a:xfrm>
            <a:off x="9588500" y="203200"/>
            <a:ext cx="204217" cy="275570"/>
          </a:xfrm>
          <a:prstGeom prst="rect">
            <a:avLst/>
          </a:prstGeom>
          <a:ln>
            <a:noFill/>
          </a:ln>
        </p:spPr>
      </p:pic>
      <p:pic>
        <p:nvPicPr>
          <p:cNvPr id="14" name="New picture"/>
          <p:cNvPicPr/>
          <p:nvPr/>
        </p:nvPicPr>
        <p:blipFill>
          <a:blip r:embed="rId13"/>
          <a:srcRect/>
          <a:stretch>
            <a:fillRect/>
          </a:stretch>
        </p:blipFill>
        <p:spPr>
          <a:xfrm>
            <a:off x="8801100" y="520700"/>
            <a:ext cx="38137" cy="49209"/>
          </a:xfrm>
          <a:prstGeom prst="rect">
            <a:avLst/>
          </a:prstGeom>
          <a:ln>
            <a:noFill/>
          </a:ln>
        </p:spPr>
      </p:pic>
      <p:pic>
        <p:nvPicPr>
          <p:cNvPr id="15" name="New picture"/>
          <p:cNvPicPr/>
          <p:nvPr/>
        </p:nvPicPr>
        <p:blipFill>
          <a:blip r:embed="rId14"/>
          <a:srcRect/>
          <a:stretch>
            <a:fillRect/>
          </a:stretch>
        </p:blipFill>
        <p:spPr>
          <a:xfrm>
            <a:off x="8851900" y="520700"/>
            <a:ext cx="38137" cy="49209"/>
          </a:xfrm>
          <a:prstGeom prst="rect">
            <a:avLst/>
          </a:prstGeom>
          <a:ln>
            <a:noFill/>
          </a:ln>
        </p:spPr>
      </p:pic>
      <p:pic>
        <p:nvPicPr>
          <p:cNvPr id="16" name="New picture"/>
          <p:cNvPicPr/>
          <p:nvPr/>
        </p:nvPicPr>
        <p:blipFill>
          <a:blip r:embed="rId15"/>
          <a:srcRect/>
          <a:stretch>
            <a:fillRect/>
          </a:stretch>
        </p:blipFill>
        <p:spPr>
          <a:xfrm>
            <a:off x="8902700" y="520700"/>
            <a:ext cx="35676" cy="49209"/>
          </a:xfrm>
          <a:prstGeom prst="rect">
            <a:avLst/>
          </a:prstGeom>
          <a:ln>
            <a:noFill/>
          </a:ln>
        </p:spPr>
      </p:pic>
      <p:pic>
        <p:nvPicPr>
          <p:cNvPr id="17" name="New picture"/>
          <p:cNvPicPr/>
          <p:nvPr/>
        </p:nvPicPr>
        <p:blipFill>
          <a:blip r:embed="rId16"/>
          <a:srcRect/>
          <a:stretch>
            <a:fillRect/>
          </a:stretch>
        </p:blipFill>
        <p:spPr>
          <a:xfrm>
            <a:off x="8953500" y="520700"/>
            <a:ext cx="27065" cy="49209"/>
          </a:xfrm>
          <a:prstGeom prst="rect">
            <a:avLst/>
          </a:prstGeom>
          <a:ln>
            <a:noFill/>
          </a:ln>
        </p:spPr>
      </p:pic>
      <p:pic>
        <p:nvPicPr>
          <p:cNvPr id="18" name="New picture"/>
          <p:cNvPicPr/>
          <p:nvPr/>
        </p:nvPicPr>
        <p:blipFill>
          <a:blip r:embed="rId17"/>
          <a:srcRect/>
          <a:stretch>
            <a:fillRect/>
          </a:stretch>
        </p:blipFill>
        <p:spPr>
          <a:xfrm>
            <a:off x="9017000" y="520700"/>
            <a:ext cx="44288" cy="49209"/>
          </a:xfrm>
          <a:prstGeom prst="rect">
            <a:avLst/>
          </a:prstGeom>
          <a:ln>
            <a:noFill/>
          </a:ln>
        </p:spPr>
      </p:pic>
      <p:pic>
        <p:nvPicPr>
          <p:cNvPr id="19" name="New picture"/>
          <p:cNvPicPr/>
          <p:nvPr/>
        </p:nvPicPr>
        <p:blipFill>
          <a:blip r:embed="rId18"/>
          <a:srcRect/>
          <a:stretch>
            <a:fillRect/>
          </a:stretch>
        </p:blipFill>
        <p:spPr>
          <a:xfrm>
            <a:off x="9067800" y="520700"/>
            <a:ext cx="38137" cy="49209"/>
          </a:xfrm>
          <a:prstGeom prst="rect">
            <a:avLst/>
          </a:prstGeom>
          <a:ln>
            <a:noFill/>
          </a:ln>
        </p:spPr>
      </p:pic>
      <p:pic>
        <p:nvPicPr>
          <p:cNvPr id="20" name="New picture"/>
          <p:cNvPicPr/>
          <p:nvPr/>
        </p:nvPicPr>
        <p:blipFill>
          <a:blip r:embed="rId19"/>
          <a:srcRect/>
          <a:stretch>
            <a:fillRect/>
          </a:stretch>
        </p:blipFill>
        <p:spPr>
          <a:xfrm>
            <a:off x="9131300" y="520700"/>
            <a:ext cx="44288" cy="50439"/>
          </a:xfrm>
          <a:prstGeom prst="rect">
            <a:avLst/>
          </a:prstGeom>
          <a:ln>
            <a:noFill/>
          </a:ln>
        </p:spPr>
      </p:pic>
      <p:pic>
        <p:nvPicPr>
          <p:cNvPr id="21" name="New picture"/>
          <p:cNvPicPr/>
          <p:nvPr/>
        </p:nvPicPr>
        <p:blipFill>
          <a:blip r:embed="rId20"/>
          <a:srcRect/>
          <a:stretch>
            <a:fillRect/>
          </a:stretch>
        </p:blipFill>
        <p:spPr>
          <a:xfrm>
            <a:off x="9220200" y="520700"/>
            <a:ext cx="38138" cy="49209"/>
          </a:xfrm>
          <a:prstGeom prst="rect">
            <a:avLst/>
          </a:prstGeom>
          <a:ln>
            <a:noFill/>
          </a:ln>
        </p:spPr>
      </p:pic>
      <p:pic>
        <p:nvPicPr>
          <p:cNvPr id="22" name="New picture"/>
          <p:cNvPicPr/>
          <p:nvPr/>
        </p:nvPicPr>
        <p:blipFill>
          <a:blip r:embed="rId21"/>
          <a:srcRect/>
          <a:stretch>
            <a:fillRect/>
          </a:stretch>
        </p:blipFill>
        <p:spPr>
          <a:xfrm>
            <a:off x="9271000" y="520700"/>
            <a:ext cx="38137" cy="49209"/>
          </a:xfrm>
          <a:prstGeom prst="rect">
            <a:avLst/>
          </a:prstGeom>
          <a:ln>
            <a:noFill/>
          </a:ln>
        </p:spPr>
      </p:pic>
      <p:pic>
        <p:nvPicPr>
          <p:cNvPr id="23" name="New picture"/>
          <p:cNvPicPr/>
          <p:nvPr/>
        </p:nvPicPr>
        <p:blipFill>
          <a:blip r:embed="rId22"/>
          <a:srcRect/>
          <a:stretch>
            <a:fillRect/>
          </a:stretch>
        </p:blipFill>
        <p:spPr>
          <a:xfrm>
            <a:off x="9347200" y="520700"/>
            <a:ext cx="41827" cy="49209"/>
          </a:xfrm>
          <a:prstGeom prst="rect">
            <a:avLst/>
          </a:prstGeom>
          <a:ln>
            <a:noFill/>
          </a:ln>
        </p:spPr>
      </p:pic>
      <p:pic>
        <p:nvPicPr>
          <p:cNvPr id="24" name="New picture"/>
          <p:cNvPicPr/>
          <p:nvPr/>
        </p:nvPicPr>
        <p:blipFill>
          <a:blip r:embed="rId23"/>
          <a:srcRect/>
          <a:stretch>
            <a:fillRect/>
          </a:stretch>
        </p:blipFill>
        <p:spPr>
          <a:xfrm>
            <a:off x="9410700" y="520700"/>
            <a:ext cx="36907" cy="49209"/>
          </a:xfrm>
          <a:prstGeom prst="rect">
            <a:avLst/>
          </a:prstGeom>
          <a:ln>
            <a:noFill/>
          </a:ln>
        </p:spPr>
      </p:pic>
      <p:pic>
        <p:nvPicPr>
          <p:cNvPr id="25" name="New picture"/>
          <p:cNvPicPr/>
          <p:nvPr/>
        </p:nvPicPr>
        <p:blipFill>
          <a:blip r:embed="rId24"/>
          <a:srcRect/>
          <a:stretch>
            <a:fillRect/>
          </a:stretch>
        </p:blipFill>
        <p:spPr>
          <a:xfrm>
            <a:off x="9461500" y="520700"/>
            <a:ext cx="40598" cy="49209"/>
          </a:xfrm>
          <a:prstGeom prst="rect">
            <a:avLst/>
          </a:prstGeom>
          <a:ln>
            <a:noFill/>
          </a:ln>
        </p:spPr>
      </p:pic>
      <p:pic>
        <p:nvPicPr>
          <p:cNvPr id="26" name="New picture"/>
          <p:cNvPicPr/>
          <p:nvPr/>
        </p:nvPicPr>
        <p:blipFill>
          <a:blip r:embed="rId25"/>
          <a:srcRect/>
          <a:stretch>
            <a:fillRect/>
          </a:stretch>
        </p:blipFill>
        <p:spPr>
          <a:xfrm>
            <a:off x="9512300" y="520700"/>
            <a:ext cx="38137" cy="50439"/>
          </a:xfrm>
          <a:prstGeom prst="rect">
            <a:avLst/>
          </a:prstGeom>
          <a:ln>
            <a:noFill/>
          </a:ln>
        </p:spPr>
      </p:pic>
      <p:pic>
        <p:nvPicPr>
          <p:cNvPr id="27" name="New picture"/>
          <p:cNvPicPr/>
          <p:nvPr/>
        </p:nvPicPr>
        <p:blipFill>
          <a:blip r:embed="rId26"/>
          <a:srcRect/>
          <a:stretch>
            <a:fillRect/>
          </a:stretch>
        </p:blipFill>
        <p:spPr>
          <a:xfrm>
            <a:off x="9588500" y="520700"/>
            <a:ext cx="39368" cy="49209"/>
          </a:xfrm>
          <a:prstGeom prst="rect">
            <a:avLst/>
          </a:prstGeom>
          <a:ln>
            <a:noFill/>
          </a:ln>
        </p:spPr>
      </p:pic>
      <p:pic>
        <p:nvPicPr>
          <p:cNvPr id="28" name="New picture"/>
          <p:cNvPicPr/>
          <p:nvPr/>
        </p:nvPicPr>
        <p:blipFill>
          <a:blip r:embed="rId27"/>
          <a:srcRect/>
          <a:stretch>
            <a:fillRect/>
          </a:stretch>
        </p:blipFill>
        <p:spPr>
          <a:xfrm>
            <a:off x="9639300" y="520700"/>
            <a:ext cx="41827" cy="49209"/>
          </a:xfrm>
          <a:prstGeom prst="rect">
            <a:avLst/>
          </a:prstGeom>
          <a:ln>
            <a:noFill/>
          </a:ln>
        </p:spPr>
      </p:pic>
      <p:pic>
        <p:nvPicPr>
          <p:cNvPr id="29" name="New picture"/>
          <p:cNvPicPr/>
          <p:nvPr/>
        </p:nvPicPr>
        <p:blipFill>
          <a:blip r:embed="rId28"/>
          <a:srcRect/>
          <a:stretch>
            <a:fillRect/>
          </a:stretch>
        </p:blipFill>
        <p:spPr>
          <a:xfrm>
            <a:off x="8229600" y="190500"/>
            <a:ext cx="430578" cy="434268"/>
          </a:xfrm>
          <a:prstGeom prst="rect">
            <a:avLst/>
          </a:prstGeom>
          <a:ln>
            <a:noFill/>
          </a:ln>
        </p:spPr>
      </p:pic>
      <p:pic>
        <p:nvPicPr>
          <p:cNvPr id="30" name="New picture"/>
          <p:cNvPicPr/>
          <p:nvPr/>
        </p:nvPicPr>
        <p:blipFill>
          <a:blip r:embed="rId29"/>
          <a:srcRect/>
          <a:stretch>
            <a:fillRect/>
          </a:stretch>
        </p:blipFill>
        <p:spPr>
          <a:xfrm>
            <a:off x="8331200" y="279400"/>
            <a:ext cx="237433" cy="212829"/>
          </a:xfrm>
          <a:prstGeom prst="rect">
            <a:avLst/>
          </a:prstGeom>
          <a:ln>
            <a:noFill/>
          </a:ln>
        </p:spPr>
      </p:pic>
      <p:pic>
        <p:nvPicPr>
          <p:cNvPr id="31" name="New picture"/>
          <p:cNvPicPr/>
          <p:nvPr/>
        </p:nvPicPr>
        <p:blipFill>
          <a:blip r:embed="rId30"/>
          <a:srcRect/>
          <a:stretch>
            <a:fillRect/>
          </a:stretch>
        </p:blipFill>
        <p:spPr>
          <a:xfrm>
            <a:off x="8255000" y="444500"/>
            <a:ext cx="49209" cy="35676"/>
          </a:xfrm>
          <a:prstGeom prst="rect">
            <a:avLst/>
          </a:prstGeom>
          <a:ln>
            <a:noFill/>
          </a:ln>
        </p:spPr>
      </p:pic>
      <p:pic>
        <p:nvPicPr>
          <p:cNvPr id="32" name="New picture"/>
          <p:cNvPicPr/>
          <p:nvPr/>
        </p:nvPicPr>
        <p:blipFill>
          <a:blip r:embed="rId31"/>
          <a:srcRect/>
          <a:stretch>
            <a:fillRect/>
          </a:stretch>
        </p:blipFill>
        <p:spPr>
          <a:xfrm>
            <a:off x="8267700" y="469900"/>
            <a:ext cx="46748" cy="38137"/>
          </a:xfrm>
          <a:prstGeom prst="rect">
            <a:avLst/>
          </a:prstGeom>
          <a:ln>
            <a:noFill/>
          </a:ln>
        </p:spPr>
      </p:pic>
      <p:pic>
        <p:nvPicPr>
          <p:cNvPr id="33" name="New picture"/>
          <p:cNvPicPr/>
          <p:nvPr/>
        </p:nvPicPr>
        <p:blipFill>
          <a:blip r:embed="rId32"/>
          <a:srcRect/>
          <a:stretch>
            <a:fillRect/>
          </a:stretch>
        </p:blipFill>
        <p:spPr>
          <a:xfrm>
            <a:off x="8280400" y="495300"/>
            <a:ext cx="46749" cy="40597"/>
          </a:xfrm>
          <a:prstGeom prst="rect">
            <a:avLst/>
          </a:prstGeom>
          <a:ln>
            <a:noFill/>
          </a:ln>
        </p:spPr>
      </p:pic>
      <p:pic>
        <p:nvPicPr>
          <p:cNvPr id="34" name="New picture"/>
          <p:cNvPicPr/>
          <p:nvPr/>
        </p:nvPicPr>
        <p:blipFill>
          <a:blip r:embed="rId33"/>
          <a:srcRect/>
          <a:stretch>
            <a:fillRect/>
          </a:stretch>
        </p:blipFill>
        <p:spPr>
          <a:xfrm>
            <a:off x="8318500" y="520700"/>
            <a:ext cx="29525" cy="35676"/>
          </a:xfrm>
          <a:prstGeom prst="rect">
            <a:avLst/>
          </a:prstGeom>
          <a:ln>
            <a:noFill/>
          </a:ln>
        </p:spPr>
      </p:pic>
      <p:pic>
        <p:nvPicPr>
          <p:cNvPr id="35" name="New picture"/>
          <p:cNvPicPr/>
          <p:nvPr/>
        </p:nvPicPr>
        <p:blipFill>
          <a:blip r:embed="rId34"/>
          <a:srcRect/>
          <a:stretch>
            <a:fillRect/>
          </a:stretch>
        </p:blipFill>
        <p:spPr>
          <a:xfrm>
            <a:off x="8331200" y="533400"/>
            <a:ext cx="35677" cy="43058"/>
          </a:xfrm>
          <a:prstGeom prst="rect">
            <a:avLst/>
          </a:prstGeom>
          <a:ln>
            <a:noFill/>
          </a:ln>
        </p:spPr>
      </p:pic>
      <p:pic>
        <p:nvPicPr>
          <p:cNvPr id="36" name="New picture"/>
          <p:cNvPicPr/>
          <p:nvPr/>
        </p:nvPicPr>
        <p:blipFill>
          <a:blip r:embed="rId35"/>
          <a:srcRect/>
          <a:stretch>
            <a:fillRect/>
          </a:stretch>
        </p:blipFill>
        <p:spPr>
          <a:xfrm>
            <a:off x="8356600" y="546100"/>
            <a:ext cx="39367" cy="47979"/>
          </a:xfrm>
          <a:prstGeom prst="rect">
            <a:avLst/>
          </a:prstGeom>
          <a:ln>
            <a:noFill/>
          </a:ln>
        </p:spPr>
      </p:pic>
      <p:pic>
        <p:nvPicPr>
          <p:cNvPr id="37" name="New picture"/>
          <p:cNvPicPr/>
          <p:nvPr/>
        </p:nvPicPr>
        <p:blipFill>
          <a:blip r:embed="rId36"/>
          <a:srcRect/>
          <a:stretch>
            <a:fillRect/>
          </a:stretch>
        </p:blipFill>
        <p:spPr>
          <a:xfrm>
            <a:off x="8382000" y="546100"/>
            <a:ext cx="28295" cy="44288"/>
          </a:xfrm>
          <a:prstGeom prst="rect">
            <a:avLst/>
          </a:prstGeom>
          <a:ln>
            <a:noFill/>
          </a:ln>
        </p:spPr>
      </p:pic>
      <p:pic>
        <p:nvPicPr>
          <p:cNvPr id="38" name="New picture"/>
          <p:cNvPicPr/>
          <p:nvPr/>
        </p:nvPicPr>
        <p:blipFill>
          <a:blip r:embed="rId37"/>
          <a:srcRect/>
          <a:stretch>
            <a:fillRect/>
          </a:stretch>
        </p:blipFill>
        <p:spPr>
          <a:xfrm>
            <a:off x="8432800" y="558800"/>
            <a:ext cx="23373" cy="40597"/>
          </a:xfrm>
          <a:prstGeom prst="rect">
            <a:avLst/>
          </a:prstGeom>
          <a:ln>
            <a:noFill/>
          </a:ln>
        </p:spPr>
      </p:pic>
      <p:pic>
        <p:nvPicPr>
          <p:cNvPr id="39" name="New picture"/>
          <p:cNvPicPr/>
          <p:nvPr/>
        </p:nvPicPr>
        <p:blipFill>
          <a:blip r:embed="rId38"/>
          <a:srcRect/>
          <a:stretch>
            <a:fillRect/>
          </a:stretch>
        </p:blipFill>
        <p:spPr>
          <a:xfrm>
            <a:off x="8458200" y="558800"/>
            <a:ext cx="25834" cy="44288"/>
          </a:xfrm>
          <a:prstGeom prst="rect">
            <a:avLst/>
          </a:prstGeom>
          <a:ln>
            <a:noFill/>
          </a:ln>
        </p:spPr>
      </p:pic>
      <p:pic>
        <p:nvPicPr>
          <p:cNvPr id="40" name="New picture"/>
          <p:cNvPicPr/>
          <p:nvPr/>
        </p:nvPicPr>
        <p:blipFill>
          <a:blip r:embed="rId39"/>
          <a:srcRect/>
          <a:stretch>
            <a:fillRect/>
          </a:stretch>
        </p:blipFill>
        <p:spPr>
          <a:xfrm>
            <a:off x="8483600" y="546100"/>
            <a:ext cx="17222" cy="40597"/>
          </a:xfrm>
          <a:prstGeom prst="rect">
            <a:avLst/>
          </a:prstGeom>
          <a:ln>
            <a:noFill/>
          </a:ln>
        </p:spPr>
      </p:pic>
      <p:pic>
        <p:nvPicPr>
          <p:cNvPr id="41" name="New picture"/>
          <p:cNvPicPr/>
          <p:nvPr/>
        </p:nvPicPr>
        <p:blipFill>
          <a:blip r:embed="rId40"/>
          <a:srcRect/>
          <a:stretch>
            <a:fillRect/>
          </a:stretch>
        </p:blipFill>
        <p:spPr>
          <a:xfrm>
            <a:off x="8496300" y="546100"/>
            <a:ext cx="28296" cy="45518"/>
          </a:xfrm>
          <a:prstGeom prst="rect">
            <a:avLst/>
          </a:prstGeom>
          <a:ln>
            <a:noFill/>
          </a:ln>
        </p:spPr>
      </p:pic>
      <p:pic>
        <p:nvPicPr>
          <p:cNvPr id="42" name="New picture"/>
          <p:cNvPicPr/>
          <p:nvPr/>
        </p:nvPicPr>
        <p:blipFill>
          <a:blip r:embed="rId41"/>
          <a:srcRect/>
          <a:stretch>
            <a:fillRect/>
          </a:stretch>
        </p:blipFill>
        <p:spPr>
          <a:xfrm>
            <a:off x="8521700" y="533400"/>
            <a:ext cx="40598" cy="46748"/>
          </a:xfrm>
          <a:prstGeom prst="rect">
            <a:avLst/>
          </a:prstGeom>
          <a:ln>
            <a:noFill/>
          </a:ln>
        </p:spPr>
      </p:pic>
      <p:pic>
        <p:nvPicPr>
          <p:cNvPr id="43" name="New picture"/>
          <p:cNvPicPr/>
          <p:nvPr/>
        </p:nvPicPr>
        <p:blipFill>
          <a:blip r:embed="rId42"/>
          <a:srcRect/>
          <a:stretch>
            <a:fillRect/>
          </a:stretch>
        </p:blipFill>
        <p:spPr>
          <a:xfrm>
            <a:off x="8534400" y="520700"/>
            <a:ext cx="41827" cy="41828"/>
          </a:xfrm>
          <a:prstGeom prst="rect">
            <a:avLst/>
          </a:prstGeom>
          <a:ln>
            <a:noFill/>
          </a:ln>
        </p:spPr>
      </p:pic>
      <p:pic>
        <p:nvPicPr>
          <p:cNvPr id="44" name="New picture"/>
          <p:cNvPicPr/>
          <p:nvPr/>
        </p:nvPicPr>
        <p:blipFill>
          <a:blip r:embed="rId43"/>
          <a:srcRect/>
          <a:stretch>
            <a:fillRect/>
          </a:stretch>
        </p:blipFill>
        <p:spPr>
          <a:xfrm>
            <a:off x="8559800" y="508000"/>
            <a:ext cx="41827" cy="35676"/>
          </a:xfrm>
          <a:prstGeom prst="rect">
            <a:avLst/>
          </a:prstGeom>
          <a:ln>
            <a:noFill/>
          </a:ln>
        </p:spPr>
      </p:pic>
      <p:pic>
        <p:nvPicPr>
          <p:cNvPr id="45" name="New picture"/>
          <p:cNvPicPr/>
          <p:nvPr/>
        </p:nvPicPr>
        <p:blipFill>
          <a:blip r:embed="rId44"/>
          <a:srcRect/>
          <a:stretch>
            <a:fillRect/>
          </a:stretch>
        </p:blipFill>
        <p:spPr>
          <a:xfrm>
            <a:off x="8572500" y="495300"/>
            <a:ext cx="38137" cy="25835"/>
          </a:xfrm>
          <a:prstGeom prst="rect">
            <a:avLst/>
          </a:prstGeom>
          <a:ln>
            <a:noFill/>
          </a:ln>
        </p:spPr>
      </p:pic>
      <p:pic>
        <p:nvPicPr>
          <p:cNvPr id="46" name="New picture"/>
          <p:cNvPicPr/>
          <p:nvPr/>
        </p:nvPicPr>
        <p:blipFill>
          <a:blip r:embed="rId45"/>
          <a:srcRect/>
          <a:stretch>
            <a:fillRect/>
          </a:stretch>
        </p:blipFill>
        <p:spPr>
          <a:xfrm>
            <a:off x="8572500" y="457200"/>
            <a:ext cx="44288" cy="34446"/>
          </a:xfrm>
          <a:prstGeom prst="rect">
            <a:avLst/>
          </a:prstGeom>
          <a:ln>
            <a:noFill/>
          </a:ln>
        </p:spPr>
      </p:pic>
      <p:pic>
        <p:nvPicPr>
          <p:cNvPr id="47" name="New picture"/>
          <p:cNvPicPr/>
          <p:nvPr/>
        </p:nvPicPr>
        <p:blipFill>
          <a:blip r:embed="rId46"/>
          <a:srcRect/>
          <a:stretch>
            <a:fillRect/>
          </a:stretch>
        </p:blipFill>
        <p:spPr>
          <a:xfrm>
            <a:off x="8585200" y="444500"/>
            <a:ext cx="44288" cy="28295"/>
          </a:xfrm>
          <a:prstGeom prst="rect">
            <a:avLst/>
          </a:prstGeom>
          <a:ln>
            <a:noFill/>
          </a:ln>
        </p:spPr>
      </p:pic>
      <p:pic>
        <p:nvPicPr>
          <p:cNvPr id="48" name="New picture"/>
          <p:cNvPicPr/>
          <p:nvPr/>
        </p:nvPicPr>
        <p:blipFill>
          <a:blip r:embed="rId47"/>
          <a:srcRect/>
          <a:stretch>
            <a:fillRect/>
          </a:stretch>
        </p:blipFill>
        <p:spPr>
          <a:xfrm>
            <a:off x="8293100" y="520700"/>
            <a:ext cx="41827" cy="30756"/>
          </a:xfrm>
          <a:prstGeom prst="rect">
            <a:avLst/>
          </a:prstGeom>
          <a:ln>
            <a:noFill/>
          </a:ln>
        </p:spPr>
      </p:pic>
      <p:pic>
        <p:nvPicPr>
          <p:cNvPr id="49" name="New picture"/>
          <p:cNvPicPr/>
          <p:nvPr/>
        </p:nvPicPr>
        <p:blipFill>
          <a:blip r:embed="rId48"/>
          <a:srcRect/>
          <a:stretch>
            <a:fillRect/>
          </a:stretch>
        </p:blipFill>
        <p:spPr>
          <a:xfrm>
            <a:off x="8369300" y="508000"/>
            <a:ext cx="130405" cy="40597"/>
          </a:xfrm>
          <a:prstGeom prst="rect">
            <a:avLst/>
          </a:prstGeom>
          <a:ln>
            <a:noFill/>
          </a:ln>
        </p:spPr>
      </p:pic>
      <p:pic>
        <p:nvPicPr>
          <p:cNvPr id="50" name="New picture"/>
          <p:cNvPicPr/>
          <p:nvPr/>
        </p:nvPicPr>
        <p:blipFill>
          <a:blip r:embed="rId49"/>
          <a:srcRect/>
          <a:stretch>
            <a:fillRect/>
          </a:stretch>
        </p:blipFill>
        <p:spPr>
          <a:xfrm>
            <a:off x="8509000" y="266700"/>
            <a:ext cx="17223" cy="17223"/>
          </a:xfrm>
          <a:prstGeom prst="rect">
            <a:avLst/>
          </a:prstGeom>
          <a:ln>
            <a:noFill/>
          </a:ln>
        </p:spPr>
      </p:pic>
      <p:pic>
        <p:nvPicPr>
          <p:cNvPr id="51" name="New picture"/>
          <p:cNvPicPr/>
          <p:nvPr/>
        </p:nvPicPr>
        <p:blipFill>
          <a:blip r:embed="rId50"/>
          <a:srcRect/>
          <a:stretch>
            <a:fillRect/>
          </a:stretch>
        </p:blipFill>
        <p:spPr>
          <a:xfrm>
            <a:off x="8470900" y="215900"/>
            <a:ext cx="62742" cy="55360"/>
          </a:xfrm>
          <a:prstGeom prst="rect">
            <a:avLst/>
          </a:prstGeom>
          <a:ln>
            <a:noFill/>
          </a:ln>
        </p:spPr>
      </p:pic>
      <p:pic>
        <p:nvPicPr>
          <p:cNvPr id="52" name="New picture"/>
          <p:cNvPicPr/>
          <p:nvPr/>
        </p:nvPicPr>
        <p:blipFill>
          <a:blip r:embed="rId51"/>
          <a:srcRect/>
          <a:stretch>
            <a:fillRect/>
          </a:stretch>
        </p:blipFill>
        <p:spPr>
          <a:xfrm>
            <a:off x="8356600" y="254000"/>
            <a:ext cx="24604" cy="50439"/>
          </a:xfrm>
          <a:prstGeom prst="rect">
            <a:avLst/>
          </a:prstGeom>
          <a:ln>
            <a:noFill/>
          </a:ln>
        </p:spPr>
      </p:pic>
      <p:pic>
        <p:nvPicPr>
          <p:cNvPr id="53" name="New picture"/>
          <p:cNvPicPr/>
          <p:nvPr/>
        </p:nvPicPr>
        <p:blipFill>
          <a:blip r:embed="rId52"/>
          <a:srcRect/>
          <a:stretch>
            <a:fillRect/>
          </a:stretch>
        </p:blipFill>
        <p:spPr>
          <a:xfrm>
            <a:off x="8394700" y="241300"/>
            <a:ext cx="19684" cy="19684"/>
          </a:xfrm>
          <a:prstGeom prst="rect">
            <a:avLst/>
          </a:prstGeom>
          <a:ln>
            <a:noFill/>
          </a:ln>
        </p:spPr>
      </p:pic>
      <p:pic>
        <p:nvPicPr>
          <p:cNvPr id="54" name="New picture"/>
          <p:cNvPicPr/>
          <p:nvPr/>
        </p:nvPicPr>
        <p:blipFill>
          <a:blip r:embed="rId53"/>
          <a:srcRect/>
          <a:stretch>
            <a:fillRect/>
          </a:stretch>
        </p:blipFill>
        <p:spPr>
          <a:xfrm>
            <a:off x="8356600" y="254000"/>
            <a:ext cx="14762" cy="17223"/>
          </a:xfrm>
          <a:prstGeom prst="rect">
            <a:avLst/>
          </a:prstGeom>
          <a:ln>
            <a:noFill/>
          </a:ln>
        </p:spPr>
      </p:pic>
      <p:pic>
        <p:nvPicPr>
          <p:cNvPr id="55" name="New picture"/>
          <p:cNvPicPr/>
          <p:nvPr/>
        </p:nvPicPr>
        <p:blipFill>
          <a:blip r:embed="rId54"/>
          <a:srcRect/>
          <a:stretch>
            <a:fillRect/>
          </a:stretch>
        </p:blipFill>
        <p:spPr>
          <a:xfrm>
            <a:off x="8394700" y="215900"/>
            <a:ext cx="23374" cy="25835"/>
          </a:xfrm>
          <a:prstGeom prst="rect">
            <a:avLst/>
          </a:prstGeom>
          <a:ln>
            <a:noFill/>
          </a:ln>
        </p:spPr>
      </p:pic>
      <p:pic>
        <p:nvPicPr>
          <p:cNvPr id="56" name="New picture"/>
          <p:cNvPicPr/>
          <p:nvPr/>
        </p:nvPicPr>
        <p:blipFill>
          <a:blip r:embed="rId55"/>
          <a:srcRect/>
          <a:stretch>
            <a:fillRect/>
          </a:stretch>
        </p:blipFill>
        <p:spPr>
          <a:xfrm>
            <a:off x="8356600" y="228600"/>
            <a:ext cx="14762" cy="15993"/>
          </a:xfrm>
          <a:prstGeom prst="rect">
            <a:avLst/>
          </a:prstGeom>
          <a:ln>
            <a:noFill/>
          </a:ln>
        </p:spPr>
      </p:pic>
      <p:pic>
        <p:nvPicPr>
          <p:cNvPr id="57" name="New picture"/>
          <p:cNvPicPr/>
          <p:nvPr/>
        </p:nvPicPr>
        <p:blipFill>
          <a:blip r:embed="rId56"/>
          <a:srcRect/>
          <a:stretch>
            <a:fillRect/>
          </a:stretch>
        </p:blipFill>
        <p:spPr>
          <a:xfrm>
            <a:off x="8280400" y="292100"/>
            <a:ext cx="57820" cy="102108"/>
          </a:xfrm>
          <a:prstGeom prst="rect">
            <a:avLst/>
          </a:prstGeom>
          <a:ln>
            <a:noFill/>
          </a:ln>
        </p:spPr>
      </p:pic>
      <p:pic>
        <p:nvPicPr>
          <p:cNvPr id="58" name="New picture"/>
          <p:cNvPicPr/>
          <p:nvPr/>
        </p:nvPicPr>
        <p:blipFill>
          <a:blip r:embed="rId57"/>
          <a:srcRect/>
          <a:stretch>
            <a:fillRect/>
          </a:stretch>
        </p:blipFill>
        <p:spPr>
          <a:xfrm>
            <a:off x="8267700" y="342900"/>
            <a:ext cx="15992" cy="13532"/>
          </a:xfrm>
          <a:prstGeom prst="rect">
            <a:avLst/>
          </a:prstGeom>
          <a:ln>
            <a:noFill/>
          </a:ln>
        </p:spPr>
      </p:pic>
      <p:pic>
        <p:nvPicPr>
          <p:cNvPr id="59" name="New picture"/>
          <p:cNvPicPr/>
          <p:nvPr/>
        </p:nvPicPr>
        <p:blipFill>
          <a:blip r:embed="rId58"/>
          <a:srcRect/>
          <a:stretch>
            <a:fillRect/>
          </a:stretch>
        </p:blipFill>
        <p:spPr>
          <a:xfrm>
            <a:off x="8255000" y="330200"/>
            <a:ext cx="17223" cy="15993"/>
          </a:xfrm>
          <a:prstGeom prst="rect">
            <a:avLst/>
          </a:prstGeom>
          <a:ln>
            <a:noFill/>
          </a:ln>
        </p:spPr>
      </p:pic>
      <p:pic>
        <p:nvPicPr>
          <p:cNvPr id="60" name="New picture"/>
          <p:cNvPicPr/>
          <p:nvPr/>
        </p:nvPicPr>
        <p:blipFill>
          <a:blip r:embed="rId59"/>
          <a:srcRect/>
          <a:stretch>
            <a:fillRect/>
          </a:stretch>
        </p:blipFill>
        <p:spPr>
          <a:xfrm>
            <a:off x="8343900" y="342900"/>
            <a:ext cx="200527" cy="173461"/>
          </a:xfrm>
          <a:prstGeom prst="rect">
            <a:avLst/>
          </a:prstGeom>
          <a:ln>
            <a:noFill/>
          </a:ln>
        </p:spPr>
      </p:pic>
      <p:pic>
        <p:nvPicPr>
          <p:cNvPr id="61" name="New picture"/>
          <p:cNvPicPr/>
          <p:nvPr/>
        </p:nvPicPr>
        <p:blipFill>
          <a:blip r:embed="rId60"/>
          <a:srcRect/>
          <a:stretch>
            <a:fillRect/>
          </a:stretch>
        </p:blipFill>
        <p:spPr>
          <a:xfrm>
            <a:off x="8547100" y="304800"/>
            <a:ext cx="78735" cy="52900"/>
          </a:xfrm>
          <a:prstGeom prst="rect">
            <a:avLst/>
          </a:prstGeom>
          <a:ln>
            <a:noFill/>
          </a:ln>
        </p:spPr>
      </p:pic>
      <p:pic>
        <p:nvPicPr>
          <p:cNvPr id="62" name="New picture"/>
          <p:cNvPicPr/>
          <p:nvPr/>
        </p:nvPicPr>
        <p:blipFill>
          <a:blip r:embed="rId61"/>
          <a:srcRect/>
          <a:stretch>
            <a:fillRect/>
          </a:stretch>
        </p:blipFill>
        <p:spPr>
          <a:xfrm>
            <a:off x="368300" y="4914900"/>
            <a:ext cx="262655" cy="240470"/>
          </a:xfrm>
          <a:prstGeom prst="rect">
            <a:avLst/>
          </a:prstGeom>
          <a:ln>
            <a:noFill/>
          </a:ln>
        </p:spPr>
      </p:pic>
      <p:pic>
        <p:nvPicPr>
          <p:cNvPr id="63" name="New picture"/>
          <p:cNvPicPr/>
          <p:nvPr/>
        </p:nvPicPr>
        <p:blipFill>
          <a:blip r:embed="rId62"/>
          <a:srcRect/>
          <a:stretch>
            <a:fillRect/>
          </a:stretch>
        </p:blipFill>
        <p:spPr>
          <a:xfrm>
            <a:off x="381000" y="5181600"/>
            <a:ext cx="180798" cy="243020"/>
          </a:xfrm>
          <a:prstGeom prst="rect">
            <a:avLst/>
          </a:prstGeom>
          <a:ln>
            <a:noFill/>
          </a:ln>
        </p:spPr>
      </p:pic>
      <p:pic>
        <p:nvPicPr>
          <p:cNvPr id="64" name="New picture"/>
          <p:cNvPicPr/>
          <p:nvPr/>
        </p:nvPicPr>
        <p:blipFill>
          <a:blip r:embed="rId63"/>
          <a:srcRect/>
          <a:stretch>
            <a:fillRect/>
          </a:stretch>
        </p:blipFill>
        <p:spPr>
          <a:xfrm>
            <a:off x="647700" y="5194300"/>
            <a:ext cx="239450" cy="225934"/>
          </a:xfrm>
          <a:prstGeom prst="rect">
            <a:avLst/>
          </a:prstGeom>
          <a:ln>
            <a:noFill/>
          </a:ln>
        </p:spPr>
      </p:pic>
      <p:pic>
        <p:nvPicPr>
          <p:cNvPr id="65" name="New picture"/>
          <p:cNvPicPr/>
          <p:nvPr/>
        </p:nvPicPr>
        <p:blipFill>
          <a:blip r:embed="rId64"/>
          <a:srcRect/>
          <a:stretch>
            <a:fillRect/>
          </a:stretch>
        </p:blipFill>
        <p:spPr>
          <a:xfrm>
            <a:off x="660400" y="4927600"/>
            <a:ext cx="248120" cy="236389"/>
          </a:xfrm>
          <a:prstGeom prst="rect">
            <a:avLst/>
          </a:prstGeom>
          <a:ln>
            <a:noFill/>
          </a:ln>
        </p:spPr>
      </p:pic>
      <p:pic>
        <p:nvPicPr>
          <p:cNvPr id="66" name="New picture"/>
          <p:cNvPicPr/>
          <p:nvPr/>
        </p:nvPicPr>
        <p:blipFill>
          <a:blip r:embed="rId65"/>
          <a:srcRect/>
          <a:stretch>
            <a:fillRect/>
          </a:stretch>
        </p:blipFill>
        <p:spPr>
          <a:xfrm>
            <a:off x="558800" y="5194300"/>
            <a:ext cx="61966" cy="224150"/>
          </a:xfrm>
          <a:prstGeom prst="rect">
            <a:avLst/>
          </a:prstGeom>
          <a:ln>
            <a:noFill/>
          </a:ln>
        </p:spPr>
      </p:pic>
      <p:pic>
        <p:nvPicPr>
          <p:cNvPr id="67" name="New picture"/>
          <p:cNvPicPr/>
          <p:nvPr/>
        </p:nvPicPr>
        <p:blipFill>
          <a:blip r:embed="rId66"/>
          <a:srcRect/>
          <a:stretch>
            <a:fillRect/>
          </a:stretch>
        </p:blipFill>
        <p:spPr>
          <a:xfrm>
            <a:off x="635000" y="4927600"/>
            <a:ext cx="128268" cy="129797"/>
          </a:xfrm>
          <a:prstGeom prst="rect">
            <a:avLst/>
          </a:prstGeom>
          <a:ln>
            <a:noFill/>
          </a:ln>
        </p:spPr>
      </p:pic>
      <p:sp>
        <p:nvSpPr>
          <p:cNvPr id="81" name="New shape"/>
          <p:cNvSpPr/>
          <p:nvPr/>
        </p:nvSpPr>
        <p:spPr>
          <a:xfrm>
            <a:off x="7581900" y="5232400"/>
            <a:ext cx="2136000" cy="20680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r" eaLnBrk="1" latinLnBrk="0" hangingPunct="0">
              <a:lnSpc>
                <a:spcPct val="100000"/>
              </a:lnSpc>
            </a:pPr>
            <a:r>
              <a:rPr lang="en-US" altLang="zh-CN" sz="1335" b="1" dirty="0">
                <a:solidFill>
                  <a:srgbClr val="003F88"/>
                </a:solidFill>
                <a:latin typeface="Arial" panose="020B0604020202020204"/>
              </a:rPr>
              <a:t>2</a:t>
            </a:r>
            <a:endParaRPr lang="zh-CN" sz="1335" b="1" dirty="0">
              <a:solidFill>
                <a:srgbClr val="003F88"/>
              </a:solidFill>
              <a:latin typeface="Arial" panose="020B0604020202020204"/>
            </a:endParaRPr>
          </a:p>
        </p:txBody>
      </p:sp>
      <p:sp>
        <p:nvSpPr>
          <p:cNvPr id="69" name="AutoShape 2"/>
          <p:cNvSpPr>
            <a:spLocks noChangeAspect="1" noChangeArrowheads="1"/>
          </p:cNvSpPr>
          <p:nvPr/>
        </p:nvSpPr>
        <p:spPr bwMode="auto">
          <a:xfrm>
            <a:off x="4927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New shape"/>
          <p:cNvSpPr/>
          <p:nvPr/>
        </p:nvSpPr>
        <p:spPr>
          <a:xfrm>
            <a:off x="1699182" y="768176"/>
            <a:ext cx="1944216" cy="24743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ctr" eaLnBrk="1" latinLnBrk="0" hangingPunct="0">
              <a:lnSpc>
                <a:spcPct val="120000"/>
              </a:lnSpc>
            </a:pPr>
            <a:endParaRPr sz="1500" b="1" dirty="0">
              <a:solidFill>
                <a:srgbClr val="FFFFFF"/>
              </a:solidFill>
              <a:latin typeface="Times"/>
            </a:endParaRPr>
          </a:p>
        </p:txBody>
      </p:sp>
      <p:sp>
        <p:nvSpPr>
          <p:cNvPr id="75" name="矩形 74"/>
          <p:cNvSpPr/>
          <p:nvPr/>
        </p:nvSpPr>
        <p:spPr>
          <a:xfrm>
            <a:off x="4575810" y="590550"/>
            <a:ext cx="1691640" cy="321945"/>
          </a:xfrm>
          <a:prstGeom prst="rect">
            <a:avLst/>
          </a:prstGeom>
        </p:spPr>
        <p:txBody>
          <a:bodyPr wrap="square">
            <a:spAutoFit/>
          </a:bodyPr>
          <a:p>
            <a:r>
              <a:rPr lang="zh-CN" altLang="en-US" dirty="0">
                <a:solidFill>
                  <a:srgbClr val="6D7975"/>
                </a:solidFill>
                <a:latin typeface="Century Gothic" panose="020B0502020202020204" pitchFamily="34" charset="0"/>
              </a:rPr>
              <a:t>政策</a:t>
            </a:r>
            <a:r>
              <a:rPr lang="zh-CN" altLang="en-US" dirty="0">
                <a:solidFill>
                  <a:srgbClr val="6D7975"/>
                </a:solidFill>
                <a:latin typeface="Century Gothic" panose="020B0502020202020204" pitchFamily="34" charset="0"/>
              </a:rPr>
              <a:t>背景</a:t>
            </a:r>
            <a:endParaRPr lang="zh-CN" altLang="en-US" dirty="0">
              <a:solidFill>
                <a:srgbClr val="6D7975"/>
              </a:solidFill>
              <a:latin typeface="Century Gothic" panose="020B0502020202020204" pitchFamily="34" charset="0"/>
            </a:endParaRPr>
          </a:p>
        </p:txBody>
      </p:sp>
      <p:sp>
        <p:nvSpPr>
          <p:cNvPr id="77" name="文本框 76"/>
          <p:cNvSpPr txBox="1"/>
          <p:nvPr/>
        </p:nvSpPr>
        <p:spPr>
          <a:xfrm>
            <a:off x="3451860" y="916305"/>
            <a:ext cx="4832350" cy="1938020"/>
          </a:xfrm>
          <a:prstGeom prst="rect">
            <a:avLst/>
          </a:prstGeom>
          <a:noFill/>
        </p:spPr>
        <p:txBody>
          <a:bodyPr wrap="square" rtlCol="0">
            <a:spAutoFit/>
          </a:bodyPr>
          <a:p>
            <a:r>
              <a:rPr lang="en-US" altLang="zh-CN" sz="1200">
                <a:solidFill>
                  <a:schemeClr val="tx1">
                    <a:lumMod val="85000"/>
                    <a:lumOff val="15000"/>
                  </a:schemeClr>
                </a:solidFill>
              </a:rPr>
              <a:t>中国政府一直重视科技领域的发展，尤其是在计算机科学和信息技术方面。在“十四五”规划和其他国家级战略中，中国政府明确提出要加快数字经济的发展，强调了人工智能、大数据、云计算等新型信息技术的重要性。在这些政策的推动下，图形学作为信息技术的一个重要分支，得到了迅速发展。</a:t>
            </a:r>
            <a:endParaRPr lang="en-US" altLang="zh-CN" sz="1200">
              <a:solidFill>
                <a:schemeClr val="tx1">
                  <a:lumMod val="85000"/>
                  <a:lumOff val="15000"/>
                </a:schemeClr>
              </a:solidFill>
            </a:endParaRPr>
          </a:p>
          <a:p>
            <a:endParaRPr lang="en-US" altLang="zh-CN" sz="1200">
              <a:solidFill>
                <a:schemeClr val="tx1">
                  <a:lumMod val="85000"/>
                  <a:lumOff val="15000"/>
                </a:schemeClr>
              </a:solidFill>
            </a:endParaRPr>
          </a:p>
          <a:p>
            <a:r>
              <a:rPr lang="en-US" altLang="zh-CN" sz="1200">
                <a:solidFill>
                  <a:schemeClr val="tx1">
                    <a:lumMod val="85000"/>
                    <a:lumOff val="15000"/>
                  </a:schemeClr>
                </a:solidFill>
              </a:rPr>
              <a:t>政府在多个层面支持图形学和相关领域的研究与发展。这包括资金投入、税收优惠、人才培养计划以及建立相关研究中心和创新园区。这些政策不仅促进了学术研究的深入，也为企业的技术创新和产业化提供了良好的环境。</a:t>
            </a:r>
            <a:endParaRPr lang="en-US" altLang="zh-CN" sz="1200">
              <a:solidFill>
                <a:schemeClr val="tx1">
                  <a:lumMod val="85000"/>
                  <a:lumOff val="15000"/>
                </a:schemeClr>
              </a:solidFill>
            </a:endParaRPr>
          </a:p>
        </p:txBody>
      </p:sp>
      <p:sp>
        <p:nvSpPr>
          <p:cNvPr id="78" name="等腰三角形 77"/>
          <p:cNvSpPr/>
          <p:nvPr/>
        </p:nvSpPr>
        <p:spPr>
          <a:xfrm rot="5400000">
            <a:off x="2395016" y="1509640"/>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矩形 78"/>
          <p:cNvSpPr/>
          <p:nvPr/>
        </p:nvSpPr>
        <p:spPr>
          <a:xfrm>
            <a:off x="4648200" y="3073400"/>
            <a:ext cx="996950" cy="321945"/>
          </a:xfrm>
          <a:prstGeom prst="rect">
            <a:avLst/>
          </a:prstGeom>
        </p:spPr>
        <p:txBody>
          <a:bodyPr wrap="square">
            <a:spAutoFit/>
          </a:bodyPr>
          <a:p>
            <a:r>
              <a:rPr lang="zh-CN" altLang="en-US" dirty="0">
                <a:solidFill>
                  <a:srgbClr val="6D7975"/>
                </a:solidFill>
                <a:latin typeface="Century Gothic" panose="020B0502020202020204" pitchFamily="34" charset="0"/>
              </a:rPr>
              <a:t>市场</a:t>
            </a:r>
            <a:r>
              <a:rPr lang="zh-CN" altLang="en-US" dirty="0">
                <a:solidFill>
                  <a:srgbClr val="6D7975"/>
                </a:solidFill>
                <a:latin typeface="Century Gothic" panose="020B0502020202020204" pitchFamily="34" charset="0"/>
              </a:rPr>
              <a:t>动态</a:t>
            </a:r>
            <a:endParaRPr lang="zh-CN" altLang="en-US" dirty="0">
              <a:solidFill>
                <a:srgbClr val="6D7975"/>
              </a:solidFill>
              <a:latin typeface="Century Gothic" panose="020B0502020202020204" pitchFamily="34" charset="0"/>
            </a:endParaRPr>
          </a:p>
        </p:txBody>
      </p:sp>
      <p:sp>
        <p:nvSpPr>
          <p:cNvPr id="80" name="文本框 79"/>
          <p:cNvSpPr txBox="1"/>
          <p:nvPr/>
        </p:nvSpPr>
        <p:spPr>
          <a:xfrm>
            <a:off x="3352165" y="3433445"/>
            <a:ext cx="5156835" cy="1938020"/>
          </a:xfrm>
          <a:prstGeom prst="rect">
            <a:avLst/>
          </a:prstGeom>
          <a:noFill/>
        </p:spPr>
        <p:txBody>
          <a:bodyPr wrap="square" rtlCol="0">
            <a:spAutoFit/>
          </a:bodyPr>
          <a:p>
            <a:r>
              <a:rPr lang="en-US" altLang="zh-CN" sz="1200">
                <a:solidFill>
                  <a:schemeClr val="tx1">
                    <a:lumMod val="85000"/>
                    <a:lumOff val="15000"/>
                  </a:schemeClr>
                </a:solidFill>
              </a:rPr>
              <a:t>中国的数字经济正在快速增长，其中图形学技术在多个领域都有广泛的应用。游戏、动漫、电影制作、虚拟现实和增强现实、建筑可视化等行业对高质量图形处理技术的需求不断增长。中国拥有庞大的消费市场，随着消费者对高品质视觉内容的需求日益增加，图形学技术在这些领域的应用变得越来越重要。</a:t>
            </a:r>
            <a:endParaRPr lang="en-US" altLang="zh-CN" sz="1200">
              <a:solidFill>
                <a:schemeClr val="tx1">
                  <a:lumMod val="85000"/>
                  <a:lumOff val="15000"/>
                </a:schemeClr>
              </a:solidFill>
            </a:endParaRPr>
          </a:p>
          <a:p>
            <a:endParaRPr lang="en-US" altLang="zh-CN" sz="1200">
              <a:solidFill>
                <a:schemeClr val="tx1">
                  <a:lumMod val="85000"/>
                  <a:lumOff val="15000"/>
                </a:schemeClr>
              </a:solidFill>
            </a:endParaRPr>
          </a:p>
          <a:p>
            <a:r>
              <a:rPr lang="en-US" altLang="zh-CN" sz="1200">
                <a:solidFill>
                  <a:schemeClr val="tx1">
                    <a:lumMod val="85000"/>
                    <a:lumOff val="15000"/>
                  </a:schemeClr>
                </a:solidFill>
              </a:rPr>
              <a:t>特别是在游戏行业，中国已经成为全球最大的市场之一。大型游戏公司如腾讯和网易在图形技术上的投入巨大，他们不仅推出了视觉效果令人印象深刻的游戏，还在游戏引擎和云游戏服务上进行创新。此外，中国的电影制作行业也在逐渐采用更先进的图形技术来提高影片的视觉效果。</a:t>
            </a:r>
            <a:endParaRPr lang="en-US" altLang="zh-CN" sz="1200">
              <a:solidFill>
                <a:schemeClr val="tx1">
                  <a:lumMod val="85000"/>
                  <a:lumOff val="15000"/>
                </a:schemeClr>
              </a:solidFill>
            </a:endParaRPr>
          </a:p>
        </p:txBody>
      </p:sp>
      <p:sp>
        <p:nvSpPr>
          <p:cNvPr id="82" name="等腰三角形 81"/>
          <p:cNvSpPr/>
          <p:nvPr/>
        </p:nvSpPr>
        <p:spPr>
          <a:xfrm rot="5400000">
            <a:off x="2395016" y="4029990"/>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78" grpId="0" bldLvl="0" animBg="1"/>
      <p:bldP spid="79" grpId="0"/>
      <p:bldP spid="80" grpId="0"/>
      <p:bldP spid="8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800100" y="3924300"/>
            <a:ext cx="2343940" cy="514197"/>
          </a:xfrm>
          <a:prstGeom prst="rect">
            <a:avLst/>
          </a:prstGeom>
          <a:ln>
            <a:noFill/>
          </a:ln>
        </p:spPr>
      </p:pic>
      <p:pic>
        <p:nvPicPr>
          <p:cNvPr id="3" name="New picture"/>
          <p:cNvPicPr/>
          <p:nvPr/>
        </p:nvPicPr>
        <p:blipFill>
          <a:blip r:embed="rId2"/>
          <a:srcRect/>
          <a:stretch>
            <a:fillRect/>
          </a:stretch>
        </p:blipFill>
        <p:spPr>
          <a:xfrm>
            <a:off x="5854700" y="444500"/>
            <a:ext cx="5801587" cy="5851313"/>
          </a:xfrm>
          <a:prstGeom prst="rect">
            <a:avLst/>
          </a:prstGeom>
          <a:ln>
            <a:noFill/>
          </a:ln>
        </p:spPr>
      </p:pic>
      <p:pic>
        <p:nvPicPr>
          <p:cNvPr id="4" name="New picture"/>
          <p:cNvPicPr/>
          <p:nvPr/>
        </p:nvPicPr>
        <p:blipFill>
          <a:blip r:embed="rId3"/>
          <a:srcRect/>
          <a:stretch>
            <a:fillRect/>
          </a:stretch>
        </p:blipFill>
        <p:spPr>
          <a:xfrm>
            <a:off x="7162800" y="1752600"/>
            <a:ext cx="3199162" cy="2867641"/>
          </a:xfrm>
          <a:prstGeom prst="rect">
            <a:avLst/>
          </a:prstGeom>
          <a:ln>
            <a:noFill/>
          </a:ln>
        </p:spPr>
      </p:pic>
      <p:pic>
        <p:nvPicPr>
          <p:cNvPr id="5" name="New picture"/>
          <p:cNvPicPr/>
          <p:nvPr/>
        </p:nvPicPr>
        <p:blipFill>
          <a:blip r:embed="rId4"/>
          <a:srcRect/>
          <a:stretch>
            <a:fillRect/>
          </a:stretch>
        </p:blipFill>
        <p:spPr>
          <a:xfrm>
            <a:off x="6159500" y="3873500"/>
            <a:ext cx="663038" cy="480703"/>
          </a:xfrm>
          <a:prstGeom prst="rect">
            <a:avLst/>
          </a:prstGeom>
          <a:ln>
            <a:noFill/>
          </a:ln>
        </p:spPr>
      </p:pic>
      <p:pic>
        <p:nvPicPr>
          <p:cNvPr id="6" name="New picture"/>
          <p:cNvPicPr/>
          <p:nvPr/>
        </p:nvPicPr>
        <p:blipFill>
          <a:blip r:embed="rId5"/>
          <a:srcRect/>
          <a:stretch>
            <a:fillRect/>
          </a:stretch>
        </p:blipFill>
        <p:spPr>
          <a:xfrm>
            <a:off x="6350000" y="4229100"/>
            <a:ext cx="629886" cy="513856"/>
          </a:xfrm>
          <a:prstGeom prst="rect">
            <a:avLst/>
          </a:prstGeom>
          <a:ln>
            <a:noFill/>
          </a:ln>
        </p:spPr>
      </p:pic>
      <p:pic>
        <p:nvPicPr>
          <p:cNvPr id="7" name="New picture"/>
          <p:cNvPicPr/>
          <p:nvPr/>
        </p:nvPicPr>
        <p:blipFill>
          <a:blip r:embed="rId6"/>
          <a:srcRect/>
          <a:stretch>
            <a:fillRect/>
          </a:stretch>
        </p:blipFill>
        <p:spPr>
          <a:xfrm>
            <a:off x="6540500" y="4521200"/>
            <a:ext cx="629887" cy="547007"/>
          </a:xfrm>
          <a:prstGeom prst="rect">
            <a:avLst/>
          </a:prstGeom>
          <a:ln>
            <a:noFill/>
          </a:ln>
        </p:spPr>
      </p:pic>
      <p:pic>
        <p:nvPicPr>
          <p:cNvPr id="8" name="New picture"/>
          <p:cNvPicPr/>
          <p:nvPr/>
        </p:nvPicPr>
        <p:blipFill>
          <a:blip r:embed="rId7"/>
          <a:srcRect/>
          <a:stretch>
            <a:fillRect/>
          </a:stretch>
        </p:blipFill>
        <p:spPr>
          <a:xfrm>
            <a:off x="7048500" y="4991100"/>
            <a:ext cx="397823" cy="480703"/>
          </a:xfrm>
          <a:prstGeom prst="rect">
            <a:avLst/>
          </a:prstGeom>
          <a:ln>
            <a:noFill/>
          </a:ln>
        </p:spPr>
      </p:pic>
      <p:pic>
        <p:nvPicPr>
          <p:cNvPr id="9" name="New picture"/>
          <p:cNvPicPr/>
          <p:nvPr/>
        </p:nvPicPr>
        <p:blipFill>
          <a:blip r:embed="rId8"/>
          <a:srcRect/>
          <a:stretch>
            <a:fillRect/>
          </a:stretch>
        </p:blipFill>
        <p:spPr>
          <a:xfrm>
            <a:off x="7188200" y="5118100"/>
            <a:ext cx="480703" cy="580158"/>
          </a:xfrm>
          <a:prstGeom prst="rect">
            <a:avLst/>
          </a:prstGeom>
          <a:ln>
            <a:noFill/>
          </a:ln>
        </p:spPr>
      </p:pic>
      <p:pic>
        <p:nvPicPr>
          <p:cNvPr id="10" name="New picture"/>
          <p:cNvPicPr/>
          <p:nvPr/>
        </p:nvPicPr>
        <p:blipFill>
          <a:blip r:embed="rId9"/>
          <a:srcRect/>
          <a:stretch>
            <a:fillRect/>
          </a:stretch>
        </p:blipFill>
        <p:spPr>
          <a:xfrm>
            <a:off x="7518400" y="5219700"/>
            <a:ext cx="530431" cy="646463"/>
          </a:xfrm>
          <a:prstGeom prst="rect">
            <a:avLst/>
          </a:prstGeom>
          <a:ln>
            <a:noFill/>
          </a:ln>
        </p:spPr>
      </p:pic>
      <p:pic>
        <p:nvPicPr>
          <p:cNvPr id="11" name="New picture"/>
          <p:cNvPicPr/>
          <p:nvPr/>
        </p:nvPicPr>
        <p:blipFill>
          <a:blip r:embed="rId10"/>
          <a:srcRect/>
          <a:stretch>
            <a:fillRect/>
          </a:stretch>
        </p:blipFill>
        <p:spPr>
          <a:xfrm>
            <a:off x="7924800" y="5372100"/>
            <a:ext cx="381248" cy="596735"/>
          </a:xfrm>
          <a:prstGeom prst="rect">
            <a:avLst/>
          </a:prstGeom>
          <a:ln>
            <a:noFill/>
          </a:ln>
        </p:spPr>
      </p:pic>
      <p:pic>
        <p:nvPicPr>
          <p:cNvPr id="12" name="New picture"/>
          <p:cNvPicPr/>
          <p:nvPr/>
        </p:nvPicPr>
        <p:blipFill>
          <a:blip r:embed="rId11"/>
          <a:srcRect/>
          <a:stretch>
            <a:fillRect/>
          </a:stretch>
        </p:blipFill>
        <p:spPr>
          <a:xfrm>
            <a:off x="8623300" y="5448300"/>
            <a:ext cx="314943" cy="547007"/>
          </a:xfrm>
          <a:prstGeom prst="rect">
            <a:avLst/>
          </a:prstGeom>
          <a:ln>
            <a:noFill/>
          </a:ln>
        </p:spPr>
      </p:pic>
      <p:pic>
        <p:nvPicPr>
          <p:cNvPr id="13" name="New picture"/>
          <p:cNvPicPr/>
          <p:nvPr/>
        </p:nvPicPr>
        <p:blipFill>
          <a:blip r:embed="rId12"/>
          <a:srcRect/>
          <a:stretch>
            <a:fillRect/>
          </a:stretch>
        </p:blipFill>
        <p:spPr>
          <a:xfrm>
            <a:off x="8978900" y="5410200"/>
            <a:ext cx="348096" cy="596735"/>
          </a:xfrm>
          <a:prstGeom prst="rect">
            <a:avLst/>
          </a:prstGeom>
          <a:ln>
            <a:noFill/>
          </a:ln>
        </p:spPr>
      </p:pic>
      <p:pic>
        <p:nvPicPr>
          <p:cNvPr id="14" name="New picture"/>
          <p:cNvPicPr/>
          <p:nvPr/>
        </p:nvPicPr>
        <p:blipFill>
          <a:blip r:embed="rId13"/>
          <a:srcRect/>
          <a:stretch>
            <a:fillRect/>
          </a:stretch>
        </p:blipFill>
        <p:spPr>
          <a:xfrm>
            <a:off x="9309100" y="5372100"/>
            <a:ext cx="232062" cy="547007"/>
          </a:xfrm>
          <a:prstGeom prst="rect">
            <a:avLst/>
          </a:prstGeom>
          <a:ln>
            <a:noFill/>
          </a:ln>
        </p:spPr>
      </p:pic>
      <p:pic>
        <p:nvPicPr>
          <p:cNvPr id="15" name="New picture"/>
          <p:cNvPicPr/>
          <p:nvPr/>
        </p:nvPicPr>
        <p:blipFill>
          <a:blip r:embed="rId14"/>
          <a:srcRect/>
          <a:stretch>
            <a:fillRect/>
          </a:stretch>
        </p:blipFill>
        <p:spPr>
          <a:xfrm>
            <a:off x="9423400" y="5219700"/>
            <a:ext cx="381248" cy="613311"/>
          </a:xfrm>
          <a:prstGeom prst="rect">
            <a:avLst/>
          </a:prstGeom>
          <a:ln>
            <a:noFill/>
          </a:ln>
        </p:spPr>
      </p:pic>
      <p:pic>
        <p:nvPicPr>
          <p:cNvPr id="16" name="New picture"/>
          <p:cNvPicPr/>
          <p:nvPr/>
        </p:nvPicPr>
        <p:blipFill>
          <a:blip r:embed="rId15"/>
          <a:srcRect/>
          <a:stretch>
            <a:fillRect/>
          </a:stretch>
        </p:blipFill>
        <p:spPr>
          <a:xfrm>
            <a:off x="9740900" y="5067300"/>
            <a:ext cx="547007" cy="629886"/>
          </a:xfrm>
          <a:prstGeom prst="rect">
            <a:avLst/>
          </a:prstGeom>
          <a:ln>
            <a:noFill/>
          </a:ln>
        </p:spPr>
      </p:pic>
      <p:pic>
        <p:nvPicPr>
          <p:cNvPr id="17" name="New picture"/>
          <p:cNvPicPr/>
          <p:nvPr/>
        </p:nvPicPr>
        <p:blipFill>
          <a:blip r:embed="rId16"/>
          <a:srcRect/>
          <a:stretch>
            <a:fillRect/>
          </a:stretch>
        </p:blipFill>
        <p:spPr>
          <a:xfrm>
            <a:off x="10020300" y="4940300"/>
            <a:ext cx="563583" cy="563583"/>
          </a:xfrm>
          <a:prstGeom prst="rect">
            <a:avLst/>
          </a:prstGeom>
          <a:ln>
            <a:noFill/>
          </a:ln>
        </p:spPr>
      </p:pic>
      <p:pic>
        <p:nvPicPr>
          <p:cNvPr id="18" name="New picture"/>
          <p:cNvPicPr/>
          <p:nvPr/>
        </p:nvPicPr>
        <p:blipFill>
          <a:blip r:embed="rId17"/>
          <a:srcRect/>
          <a:stretch>
            <a:fillRect/>
          </a:stretch>
        </p:blipFill>
        <p:spPr>
          <a:xfrm>
            <a:off x="10160000" y="4686300"/>
            <a:ext cx="718905" cy="480703"/>
          </a:xfrm>
          <a:prstGeom prst="rect">
            <a:avLst/>
          </a:prstGeom>
          <a:ln>
            <a:noFill/>
          </a:ln>
        </p:spPr>
      </p:pic>
      <p:pic>
        <p:nvPicPr>
          <p:cNvPr id="19" name="New picture"/>
          <p:cNvPicPr/>
          <p:nvPr/>
        </p:nvPicPr>
        <p:blipFill>
          <a:blip r:embed="rId18"/>
          <a:srcRect/>
          <a:stretch>
            <a:fillRect/>
          </a:stretch>
        </p:blipFill>
        <p:spPr>
          <a:xfrm>
            <a:off x="10160000" y="4521200"/>
            <a:ext cx="851514" cy="348094"/>
          </a:xfrm>
          <a:prstGeom prst="rect">
            <a:avLst/>
          </a:prstGeom>
          <a:ln>
            <a:noFill/>
          </a:ln>
        </p:spPr>
      </p:pic>
      <p:pic>
        <p:nvPicPr>
          <p:cNvPr id="20" name="New picture"/>
          <p:cNvPicPr/>
          <p:nvPr/>
        </p:nvPicPr>
        <p:blipFill>
          <a:blip r:embed="rId19"/>
          <a:srcRect/>
          <a:stretch>
            <a:fillRect/>
          </a:stretch>
        </p:blipFill>
        <p:spPr>
          <a:xfrm>
            <a:off x="10160000" y="4165600"/>
            <a:ext cx="1017270" cy="464128"/>
          </a:xfrm>
          <a:prstGeom prst="rect">
            <a:avLst/>
          </a:prstGeom>
          <a:ln>
            <a:noFill/>
          </a:ln>
        </p:spPr>
      </p:pic>
      <p:pic>
        <p:nvPicPr>
          <p:cNvPr id="21" name="New picture"/>
          <p:cNvPicPr/>
          <p:nvPr/>
        </p:nvPicPr>
        <p:blipFill>
          <a:blip r:embed="rId20"/>
          <a:srcRect/>
          <a:stretch>
            <a:fillRect/>
          </a:stretch>
        </p:blipFill>
        <p:spPr>
          <a:xfrm>
            <a:off x="10160000" y="3848100"/>
            <a:ext cx="1149879" cy="381248"/>
          </a:xfrm>
          <a:prstGeom prst="rect">
            <a:avLst/>
          </a:prstGeom>
          <a:ln>
            <a:noFill/>
          </a:ln>
        </p:spPr>
      </p:pic>
      <p:pic>
        <p:nvPicPr>
          <p:cNvPr id="22" name="New picture"/>
          <p:cNvPicPr/>
          <p:nvPr/>
        </p:nvPicPr>
        <p:blipFill>
          <a:blip r:embed="rId21"/>
          <a:srcRect/>
          <a:stretch>
            <a:fillRect/>
          </a:stretch>
        </p:blipFill>
        <p:spPr>
          <a:xfrm>
            <a:off x="6781800" y="4889500"/>
            <a:ext cx="563583" cy="414400"/>
          </a:xfrm>
          <a:prstGeom prst="rect">
            <a:avLst/>
          </a:prstGeom>
          <a:ln>
            <a:noFill/>
          </a:ln>
        </p:spPr>
      </p:pic>
      <p:pic>
        <p:nvPicPr>
          <p:cNvPr id="23" name="New picture"/>
          <p:cNvPicPr/>
          <p:nvPr/>
        </p:nvPicPr>
        <p:blipFill>
          <a:blip r:embed="rId22"/>
          <a:srcRect/>
          <a:stretch>
            <a:fillRect/>
          </a:stretch>
        </p:blipFill>
        <p:spPr>
          <a:xfrm>
            <a:off x="7823200" y="4711700"/>
            <a:ext cx="1757053" cy="547007"/>
          </a:xfrm>
          <a:prstGeom prst="rect">
            <a:avLst/>
          </a:prstGeom>
          <a:ln>
            <a:noFill/>
          </a:ln>
        </p:spPr>
      </p:pic>
      <p:pic>
        <p:nvPicPr>
          <p:cNvPr id="24" name="New picture"/>
          <p:cNvPicPr/>
          <p:nvPr/>
        </p:nvPicPr>
        <p:blipFill>
          <a:blip r:embed="rId23"/>
          <a:srcRect/>
          <a:stretch>
            <a:fillRect/>
          </a:stretch>
        </p:blipFill>
        <p:spPr>
          <a:xfrm>
            <a:off x="9664700" y="1574800"/>
            <a:ext cx="232063" cy="232063"/>
          </a:xfrm>
          <a:prstGeom prst="rect">
            <a:avLst/>
          </a:prstGeom>
          <a:ln>
            <a:noFill/>
          </a:ln>
        </p:spPr>
      </p:pic>
      <p:pic>
        <p:nvPicPr>
          <p:cNvPr id="25" name="New picture"/>
          <p:cNvPicPr/>
          <p:nvPr/>
        </p:nvPicPr>
        <p:blipFill>
          <a:blip r:embed="rId24"/>
          <a:srcRect/>
          <a:stretch>
            <a:fillRect/>
          </a:stretch>
        </p:blipFill>
        <p:spPr>
          <a:xfrm>
            <a:off x="9067800" y="876300"/>
            <a:ext cx="845373" cy="745918"/>
          </a:xfrm>
          <a:prstGeom prst="rect">
            <a:avLst/>
          </a:prstGeom>
          <a:ln>
            <a:noFill/>
          </a:ln>
        </p:spPr>
      </p:pic>
      <p:pic>
        <p:nvPicPr>
          <p:cNvPr id="26" name="New picture"/>
          <p:cNvPicPr/>
          <p:nvPr/>
        </p:nvPicPr>
        <p:blipFill>
          <a:blip r:embed="rId25"/>
          <a:srcRect/>
          <a:stretch>
            <a:fillRect/>
          </a:stretch>
        </p:blipFill>
        <p:spPr>
          <a:xfrm>
            <a:off x="7658100" y="1346200"/>
            <a:ext cx="331521" cy="679614"/>
          </a:xfrm>
          <a:prstGeom prst="rect">
            <a:avLst/>
          </a:prstGeom>
          <a:ln>
            <a:noFill/>
          </a:ln>
        </p:spPr>
      </p:pic>
      <p:pic>
        <p:nvPicPr>
          <p:cNvPr id="27" name="New picture"/>
          <p:cNvPicPr/>
          <p:nvPr/>
        </p:nvPicPr>
        <p:blipFill>
          <a:blip r:embed="rId26"/>
          <a:srcRect/>
          <a:stretch>
            <a:fillRect/>
          </a:stretch>
        </p:blipFill>
        <p:spPr>
          <a:xfrm>
            <a:off x="8115300" y="1181100"/>
            <a:ext cx="265215" cy="265214"/>
          </a:xfrm>
          <a:prstGeom prst="rect">
            <a:avLst/>
          </a:prstGeom>
          <a:ln>
            <a:noFill/>
          </a:ln>
        </p:spPr>
      </p:pic>
      <p:pic>
        <p:nvPicPr>
          <p:cNvPr id="28" name="New picture"/>
          <p:cNvPicPr/>
          <p:nvPr/>
        </p:nvPicPr>
        <p:blipFill>
          <a:blip r:embed="rId27"/>
          <a:srcRect/>
          <a:stretch>
            <a:fillRect/>
          </a:stretch>
        </p:blipFill>
        <p:spPr>
          <a:xfrm>
            <a:off x="7645400" y="1282700"/>
            <a:ext cx="198912" cy="232063"/>
          </a:xfrm>
          <a:prstGeom prst="rect">
            <a:avLst/>
          </a:prstGeom>
          <a:ln>
            <a:noFill/>
          </a:ln>
        </p:spPr>
      </p:pic>
      <p:pic>
        <p:nvPicPr>
          <p:cNvPr id="29" name="New picture"/>
          <p:cNvPicPr/>
          <p:nvPr/>
        </p:nvPicPr>
        <p:blipFill>
          <a:blip r:embed="rId28"/>
          <a:srcRect/>
          <a:stretch>
            <a:fillRect/>
          </a:stretch>
        </p:blipFill>
        <p:spPr>
          <a:xfrm>
            <a:off x="8026400" y="914400"/>
            <a:ext cx="314944" cy="348094"/>
          </a:xfrm>
          <a:prstGeom prst="rect">
            <a:avLst/>
          </a:prstGeom>
          <a:ln>
            <a:noFill/>
          </a:ln>
        </p:spPr>
      </p:pic>
      <p:pic>
        <p:nvPicPr>
          <p:cNvPr id="30" name="New picture"/>
          <p:cNvPicPr/>
          <p:nvPr/>
        </p:nvPicPr>
        <p:blipFill>
          <a:blip r:embed="rId29"/>
          <a:srcRect/>
          <a:stretch>
            <a:fillRect/>
          </a:stretch>
        </p:blipFill>
        <p:spPr>
          <a:xfrm>
            <a:off x="7645400" y="990600"/>
            <a:ext cx="198912" cy="215487"/>
          </a:xfrm>
          <a:prstGeom prst="rect">
            <a:avLst/>
          </a:prstGeom>
          <a:ln>
            <a:noFill/>
          </a:ln>
        </p:spPr>
      </p:pic>
      <p:pic>
        <p:nvPicPr>
          <p:cNvPr id="31" name="New picture"/>
          <p:cNvPicPr/>
          <p:nvPr/>
        </p:nvPicPr>
        <p:blipFill>
          <a:blip r:embed="rId30"/>
          <a:srcRect/>
          <a:stretch>
            <a:fillRect/>
          </a:stretch>
        </p:blipFill>
        <p:spPr>
          <a:xfrm>
            <a:off x="6553200" y="1803400"/>
            <a:ext cx="779069" cy="1375805"/>
          </a:xfrm>
          <a:prstGeom prst="rect">
            <a:avLst/>
          </a:prstGeom>
          <a:ln>
            <a:noFill/>
          </a:ln>
        </p:spPr>
      </p:pic>
      <p:pic>
        <p:nvPicPr>
          <p:cNvPr id="32" name="New picture"/>
          <p:cNvPicPr/>
          <p:nvPr/>
        </p:nvPicPr>
        <p:blipFill>
          <a:blip r:embed="rId31"/>
          <a:srcRect/>
          <a:stretch>
            <a:fillRect/>
          </a:stretch>
        </p:blipFill>
        <p:spPr>
          <a:xfrm>
            <a:off x="6438900" y="2590800"/>
            <a:ext cx="215487" cy="182335"/>
          </a:xfrm>
          <a:prstGeom prst="rect">
            <a:avLst/>
          </a:prstGeom>
          <a:ln>
            <a:noFill/>
          </a:ln>
        </p:spPr>
      </p:pic>
      <p:pic>
        <p:nvPicPr>
          <p:cNvPr id="33" name="New picture"/>
          <p:cNvPicPr/>
          <p:nvPr/>
        </p:nvPicPr>
        <p:blipFill>
          <a:blip r:embed="rId32"/>
          <a:srcRect/>
          <a:stretch>
            <a:fillRect/>
          </a:stretch>
        </p:blipFill>
        <p:spPr>
          <a:xfrm>
            <a:off x="6235700" y="2374900"/>
            <a:ext cx="232062" cy="215486"/>
          </a:xfrm>
          <a:prstGeom prst="rect">
            <a:avLst/>
          </a:prstGeom>
          <a:ln>
            <a:noFill/>
          </a:ln>
        </p:spPr>
      </p:pic>
      <p:pic>
        <p:nvPicPr>
          <p:cNvPr id="34" name="New picture"/>
          <p:cNvPicPr/>
          <p:nvPr/>
        </p:nvPicPr>
        <p:blipFill>
          <a:blip r:embed="rId33"/>
          <a:srcRect/>
          <a:stretch>
            <a:fillRect/>
          </a:stretch>
        </p:blipFill>
        <p:spPr>
          <a:xfrm>
            <a:off x="7416800" y="2540000"/>
            <a:ext cx="2701882" cy="2337210"/>
          </a:xfrm>
          <a:prstGeom prst="rect">
            <a:avLst/>
          </a:prstGeom>
          <a:ln>
            <a:noFill/>
          </a:ln>
        </p:spPr>
      </p:pic>
      <p:pic>
        <p:nvPicPr>
          <p:cNvPr id="35" name="New picture"/>
          <p:cNvPicPr/>
          <p:nvPr/>
        </p:nvPicPr>
        <p:blipFill>
          <a:blip r:embed="rId34"/>
          <a:srcRect/>
          <a:stretch>
            <a:fillRect/>
          </a:stretch>
        </p:blipFill>
        <p:spPr>
          <a:xfrm>
            <a:off x="10160000" y="2057400"/>
            <a:ext cx="1067001" cy="712766"/>
          </a:xfrm>
          <a:prstGeom prst="rect">
            <a:avLst/>
          </a:prstGeom>
          <a:ln>
            <a:noFill/>
          </a:ln>
        </p:spPr>
      </p:pic>
      <p:pic>
        <p:nvPicPr>
          <p:cNvPr id="36" name="New picture"/>
          <p:cNvPicPr/>
          <p:nvPr/>
        </p:nvPicPr>
        <p:blipFill>
          <a:blip r:embed="rId35"/>
          <a:srcRect/>
          <a:stretch>
            <a:fillRect/>
          </a:stretch>
        </p:blipFill>
        <p:spPr>
          <a:xfrm>
            <a:off x="10160000" y="1943100"/>
            <a:ext cx="586296" cy="314942"/>
          </a:xfrm>
          <a:prstGeom prst="rect">
            <a:avLst/>
          </a:prstGeom>
          <a:ln>
            <a:noFill/>
          </a:ln>
        </p:spPr>
      </p:pic>
      <p:pic>
        <p:nvPicPr>
          <p:cNvPr id="37" name="New picture"/>
          <p:cNvPicPr/>
          <p:nvPr/>
        </p:nvPicPr>
        <p:blipFill>
          <a:blip r:embed="rId36"/>
          <a:srcRect/>
          <a:stretch>
            <a:fillRect/>
          </a:stretch>
        </p:blipFill>
        <p:spPr>
          <a:xfrm>
            <a:off x="10160000" y="1943100"/>
            <a:ext cx="586296" cy="314942"/>
          </a:xfrm>
          <a:prstGeom prst="rect">
            <a:avLst/>
          </a:prstGeom>
          <a:ln>
            <a:noFill/>
          </a:ln>
        </p:spPr>
      </p:pic>
      <p:pic>
        <p:nvPicPr>
          <p:cNvPr id="38" name="New picture"/>
          <p:cNvPicPr/>
          <p:nvPr/>
        </p:nvPicPr>
        <p:blipFill>
          <a:blip r:embed="rId37"/>
          <a:srcRect/>
          <a:stretch>
            <a:fillRect/>
          </a:stretch>
        </p:blipFill>
        <p:spPr>
          <a:xfrm>
            <a:off x="10160000" y="2057400"/>
            <a:ext cx="370812" cy="149183"/>
          </a:xfrm>
          <a:prstGeom prst="rect">
            <a:avLst/>
          </a:prstGeom>
          <a:ln>
            <a:noFill/>
          </a:ln>
        </p:spPr>
      </p:pic>
      <p:pic>
        <p:nvPicPr>
          <p:cNvPr id="39" name="New picture"/>
          <p:cNvPicPr/>
          <p:nvPr/>
        </p:nvPicPr>
        <p:blipFill>
          <a:blip r:embed="rId38"/>
          <a:srcRect/>
          <a:stretch>
            <a:fillRect/>
          </a:stretch>
        </p:blipFill>
        <p:spPr>
          <a:xfrm>
            <a:off x="10160000" y="2057400"/>
            <a:ext cx="370812" cy="149183"/>
          </a:xfrm>
          <a:prstGeom prst="rect">
            <a:avLst/>
          </a:prstGeom>
          <a:ln>
            <a:noFill/>
          </a:ln>
        </p:spPr>
      </p:pic>
      <p:pic>
        <p:nvPicPr>
          <p:cNvPr id="40" name="New picture"/>
          <p:cNvPicPr/>
          <p:nvPr/>
        </p:nvPicPr>
        <p:blipFill>
          <a:blip r:embed="rId39"/>
          <a:srcRect/>
          <a:stretch>
            <a:fillRect/>
          </a:stretch>
        </p:blipFill>
        <p:spPr>
          <a:xfrm>
            <a:off x="5105400" y="2451100"/>
            <a:ext cx="4872837" cy="2941856"/>
          </a:xfrm>
          <a:prstGeom prst="rect">
            <a:avLst/>
          </a:prstGeom>
          <a:ln>
            <a:noFill/>
          </a:ln>
        </p:spPr>
      </p:pic>
      <p:sp>
        <p:nvSpPr>
          <p:cNvPr id="41" name="New shape"/>
          <p:cNvSpPr/>
          <p:nvPr/>
        </p:nvSpPr>
        <p:spPr>
          <a:xfrm>
            <a:off x="876300" y="2362200"/>
            <a:ext cx="5721350" cy="52324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l" eaLnBrk="1" latinLnBrk="0" hangingPunct="0">
              <a:lnSpc>
                <a:spcPct val="100000"/>
              </a:lnSpc>
            </a:pPr>
            <a:r>
              <a:rPr lang="zh-CN" sz="2000" b="1" dirty="0">
                <a:solidFill>
                  <a:srgbClr val="3F3F3F"/>
                </a:solidFill>
                <a:latin typeface="Arial" panose="020B0604020202020204"/>
                <a:sym typeface="+mn-ea"/>
              </a:rPr>
              <a:t>展望</a:t>
            </a:r>
            <a:endParaRPr lang="zh-CN" sz="2000" b="1" dirty="0">
              <a:solidFill>
                <a:srgbClr val="3F3F3F"/>
              </a:solidFill>
              <a:latin typeface="Arial" panose="020B0604020202020204"/>
              <a:sym typeface="+mn-ea"/>
            </a:endParaRPr>
          </a:p>
        </p:txBody>
      </p:sp>
      <p:sp>
        <p:nvSpPr>
          <p:cNvPr id="42" name="New shape"/>
          <p:cNvSpPr/>
          <p:nvPr/>
        </p:nvSpPr>
        <p:spPr>
          <a:xfrm>
            <a:off x="876300" y="1231900"/>
            <a:ext cx="1089573" cy="125153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l" eaLnBrk="1" latinLnBrk="0" hangingPunct="0">
              <a:lnSpc>
                <a:spcPct val="100000"/>
              </a:lnSpc>
            </a:pPr>
            <a:r>
              <a:rPr lang="zh-CN" sz="6000" b="1">
                <a:solidFill>
                  <a:srgbClr val="3F3F3F"/>
                </a:solidFill>
                <a:latin typeface="Arial" panose="020B0604020202020204"/>
              </a:rPr>
              <a:t>03</a:t>
            </a:r>
            <a:endParaRPr lang="zh-CN" sz="6000" b="1">
              <a:solidFill>
                <a:srgbClr val="3F3F3F"/>
              </a:solidFill>
              <a:latin typeface="Arial" panose="020B0604020202020204"/>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9474200" y="393700"/>
            <a:ext cx="55360" cy="56590"/>
          </a:xfrm>
          <a:prstGeom prst="rect">
            <a:avLst/>
          </a:prstGeom>
          <a:ln>
            <a:noFill/>
          </a:ln>
        </p:spPr>
      </p:pic>
      <p:pic>
        <p:nvPicPr>
          <p:cNvPr id="3" name="New picture"/>
          <p:cNvPicPr/>
          <p:nvPr/>
        </p:nvPicPr>
        <p:blipFill>
          <a:blip r:embed="rId2"/>
          <a:srcRect/>
          <a:stretch>
            <a:fillRect/>
          </a:stretch>
        </p:blipFill>
        <p:spPr>
          <a:xfrm>
            <a:off x="9309100" y="228600"/>
            <a:ext cx="196836" cy="202987"/>
          </a:xfrm>
          <a:prstGeom prst="rect">
            <a:avLst/>
          </a:prstGeom>
          <a:ln>
            <a:noFill/>
          </a:ln>
        </p:spPr>
      </p:pic>
      <p:pic>
        <p:nvPicPr>
          <p:cNvPr id="4" name="New picture"/>
          <p:cNvPicPr/>
          <p:nvPr/>
        </p:nvPicPr>
        <p:blipFill>
          <a:blip r:embed="rId3"/>
          <a:srcRect/>
          <a:stretch>
            <a:fillRect/>
          </a:stretch>
        </p:blipFill>
        <p:spPr>
          <a:xfrm>
            <a:off x="9055100" y="355600"/>
            <a:ext cx="115641" cy="135324"/>
          </a:xfrm>
          <a:prstGeom prst="rect">
            <a:avLst/>
          </a:prstGeom>
          <a:ln>
            <a:noFill/>
          </a:ln>
        </p:spPr>
      </p:pic>
      <p:pic>
        <p:nvPicPr>
          <p:cNvPr id="5" name="New picture"/>
          <p:cNvPicPr/>
          <p:nvPr/>
        </p:nvPicPr>
        <p:blipFill>
          <a:blip r:embed="rId4"/>
          <a:srcRect/>
          <a:stretch>
            <a:fillRect/>
          </a:stretch>
        </p:blipFill>
        <p:spPr>
          <a:xfrm>
            <a:off x="9207500" y="342900"/>
            <a:ext cx="65202" cy="50439"/>
          </a:xfrm>
          <a:prstGeom prst="rect">
            <a:avLst/>
          </a:prstGeom>
          <a:ln>
            <a:noFill/>
          </a:ln>
        </p:spPr>
      </p:pic>
      <p:pic>
        <p:nvPicPr>
          <p:cNvPr id="6" name="New picture"/>
          <p:cNvPicPr/>
          <p:nvPr/>
        </p:nvPicPr>
        <p:blipFill>
          <a:blip r:embed="rId5"/>
          <a:srcRect/>
          <a:stretch>
            <a:fillRect/>
          </a:stretch>
        </p:blipFill>
        <p:spPr>
          <a:xfrm>
            <a:off x="9105900" y="317500"/>
            <a:ext cx="44288" cy="51669"/>
          </a:xfrm>
          <a:prstGeom prst="rect">
            <a:avLst/>
          </a:prstGeom>
          <a:ln>
            <a:noFill/>
          </a:ln>
        </p:spPr>
      </p:pic>
      <p:pic>
        <p:nvPicPr>
          <p:cNvPr id="7" name="New picture"/>
          <p:cNvPicPr/>
          <p:nvPr/>
        </p:nvPicPr>
        <p:blipFill>
          <a:blip r:embed="rId6"/>
          <a:srcRect/>
          <a:stretch>
            <a:fillRect/>
          </a:stretch>
        </p:blipFill>
        <p:spPr>
          <a:xfrm>
            <a:off x="9207500" y="279400"/>
            <a:ext cx="77504" cy="73813"/>
          </a:xfrm>
          <a:prstGeom prst="rect">
            <a:avLst/>
          </a:prstGeom>
          <a:ln>
            <a:noFill/>
          </a:ln>
        </p:spPr>
      </p:pic>
      <p:pic>
        <p:nvPicPr>
          <p:cNvPr id="8" name="New picture"/>
          <p:cNvPicPr/>
          <p:nvPr/>
        </p:nvPicPr>
        <p:blipFill>
          <a:blip r:embed="rId7"/>
          <a:srcRect/>
          <a:stretch>
            <a:fillRect/>
          </a:stretch>
        </p:blipFill>
        <p:spPr>
          <a:xfrm>
            <a:off x="9131300" y="254000"/>
            <a:ext cx="46749" cy="51669"/>
          </a:xfrm>
          <a:prstGeom prst="rect">
            <a:avLst/>
          </a:prstGeom>
          <a:ln>
            <a:noFill/>
          </a:ln>
        </p:spPr>
      </p:pic>
      <p:pic>
        <p:nvPicPr>
          <p:cNvPr id="9" name="New picture"/>
          <p:cNvPicPr/>
          <p:nvPr/>
        </p:nvPicPr>
        <p:blipFill>
          <a:blip r:embed="rId8"/>
          <a:srcRect/>
          <a:stretch>
            <a:fillRect/>
          </a:stretch>
        </p:blipFill>
        <p:spPr>
          <a:xfrm>
            <a:off x="8737600" y="266700"/>
            <a:ext cx="300175" cy="228821"/>
          </a:xfrm>
          <a:prstGeom prst="rect">
            <a:avLst/>
          </a:prstGeom>
          <a:ln>
            <a:noFill/>
          </a:ln>
        </p:spPr>
      </p:pic>
      <p:pic>
        <p:nvPicPr>
          <p:cNvPr id="10" name="New picture"/>
          <p:cNvPicPr/>
          <p:nvPr/>
        </p:nvPicPr>
        <p:blipFill>
          <a:blip r:embed="rId9"/>
          <a:srcRect/>
          <a:stretch>
            <a:fillRect/>
          </a:stretch>
        </p:blipFill>
        <p:spPr>
          <a:xfrm>
            <a:off x="8775700" y="304800"/>
            <a:ext cx="45519" cy="60281"/>
          </a:xfrm>
          <a:prstGeom prst="rect">
            <a:avLst/>
          </a:prstGeom>
          <a:ln>
            <a:noFill/>
          </a:ln>
        </p:spPr>
      </p:pic>
      <p:pic>
        <p:nvPicPr>
          <p:cNvPr id="11" name="New picture"/>
          <p:cNvPicPr/>
          <p:nvPr/>
        </p:nvPicPr>
        <p:blipFill>
          <a:blip r:embed="rId10"/>
          <a:srcRect/>
          <a:stretch>
            <a:fillRect/>
          </a:stretch>
        </p:blipFill>
        <p:spPr>
          <a:xfrm>
            <a:off x="8788400" y="241300"/>
            <a:ext cx="56590" cy="57820"/>
          </a:xfrm>
          <a:prstGeom prst="rect">
            <a:avLst/>
          </a:prstGeom>
          <a:ln>
            <a:noFill/>
          </a:ln>
        </p:spPr>
      </p:pic>
      <p:pic>
        <p:nvPicPr>
          <p:cNvPr id="12" name="New picture"/>
          <p:cNvPicPr/>
          <p:nvPr/>
        </p:nvPicPr>
        <p:blipFill>
          <a:blip r:embed="rId11"/>
          <a:srcRect/>
          <a:stretch>
            <a:fillRect/>
          </a:stretch>
        </p:blipFill>
        <p:spPr>
          <a:xfrm>
            <a:off x="9601200" y="317500"/>
            <a:ext cx="31986" cy="47979"/>
          </a:xfrm>
          <a:prstGeom prst="rect">
            <a:avLst/>
          </a:prstGeom>
          <a:ln>
            <a:noFill/>
          </a:ln>
        </p:spPr>
      </p:pic>
      <p:pic>
        <p:nvPicPr>
          <p:cNvPr id="13" name="New picture"/>
          <p:cNvPicPr/>
          <p:nvPr/>
        </p:nvPicPr>
        <p:blipFill>
          <a:blip r:embed="rId12"/>
          <a:srcRect/>
          <a:stretch>
            <a:fillRect/>
          </a:stretch>
        </p:blipFill>
        <p:spPr>
          <a:xfrm>
            <a:off x="9588500" y="203200"/>
            <a:ext cx="204217" cy="275570"/>
          </a:xfrm>
          <a:prstGeom prst="rect">
            <a:avLst/>
          </a:prstGeom>
          <a:ln>
            <a:noFill/>
          </a:ln>
        </p:spPr>
      </p:pic>
      <p:pic>
        <p:nvPicPr>
          <p:cNvPr id="14" name="New picture"/>
          <p:cNvPicPr/>
          <p:nvPr/>
        </p:nvPicPr>
        <p:blipFill>
          <a:blip r:embed="rId13"/>
          <a:srcRect/>
          <a:stretch>
            <a:fillRect/>
          </a:stretch>
        </p:blipFill>
        <p:spPr>
          <a:xfrm>
            <a:off x="8801100" y="520700"/>
            <a:ext cx="38137" cy="49209"/>
          </a:xfrm>
          <a:prstGeom prst="rect">
            <a:avLst/>
          </a:prstGeom>
          <a:ln>
            <a:noFill/>
          </a:ln>
        </p:spPr>
      </p:pic>
      <p:pic>
        <p:nvPicPr>
          <p:cNvPr id="15" name="New picture"/>
          <p:cNvPicPr/>
          <p:nvPr/>
        </p:nvPicPr>
        <p:blipFill>
          <a:blip r:embed="rId14"/>
          <a:srcRect/>
          <a:stretch>
            <a:fillRect/>
          </a:stretch>
        </p:blipFill>
        <p:spPr>
          <a:xfrm>
            <a:off x="8851900" y="520700"/>
            <a:ext cx="38137" cy="49209"/>
          </a:xfrm>
          <a:prstGeom prst="rect">
            <a:avLst/>
          </a:prstGeom>
          <a:ln>
            <a:noFill/>
          </a:ln>
        </p:spPr>
      </p:pic>
      <p:pic>
        <p:nvPicPr>
          <p:cNvPr id="16" name="New picture"/>
          <p:cNvPicPr/>
          <p:nvPr/>
        </p:nvPicPr>
        <p:blipFill>
          <a:blip r:embed="rId15"/>
          <a:srcRect/>
          <a:stretch>
            <a:fillRect/>
          </a:stretch>
        </p:blipFill>
        <p:spPr>
          <a:xfrm>
            <a:off x="8902700" y="520700"/>
            <a:ext cx="35676" cy="49209"/>
          </a:xfrm>
          <a:prstGeom prst="rect">
            <a:avLst/>
          </a:prstGeom>
          <a:ln>
            <a:noFill/>
          </a:ln>
        </p:spPr>
      </p:pic>
      <p:pic>
        <p:nvPicPr>
          <p:cNvPr id="17" name="New picture"/>
          <p:cNvPicPr/>
          <p:nvPr/>
        </p:nvPicPr>
        <p:blipFill>
          <a:blip r:embed="rId16"/>
          <a:srcRect/>
          <a:stretch>
            <a:fillRect/>
          </a:stretch>
        </p:blipFill>
        <p:spPr>
          <a:xfrm>
            <a:off x="8953500" y="520700"/>
            <a:ext cx="27065" cy="49209"/>
          </a:xfrm>
          <a:prstGeom prst="rect">
            <a:avLst/>
          </a:prstGeom>
          <a:ln>
            <a:noFill/>
          </a:ln>
        </p:spPr>
      </p:pic>
      <p:pic>
        <p:nvPicPr>
          <p:cNvPr id="18" name="New picture"/>
          <p:cNvPicPr/>
          <p:nvPr/>
        </p:nvPicPr>
        <p:blipFill>
          <a:blip r:embed="rId17"/>
          <a:srcRect/>
          <a:stretch>
            <a:fillRect/>
          </a:stretch>
        </p:blipFill>
        <p:spPr>
          <a:xfrm>
            <a:off x="9017000" y="520700"/>
            <a:ext cx="44288" cy="49209"/>
          </a:xfrm>
          <a:prstGeom prst="rect">
            <a:avLst/>
          </a:prstGeom>
          <a:ln>
            <a:noFill/>
          </a:ln>
        </p:spPr>
      </p:pic>
      <p:pic>
        <p:nvPicPr>
          <p:cNvPr id="19" name="New picture"/>
          <p:cNvPicPr/>
          <p:nvPr/>
        </p:nvPicPr>
        <p:blipFill>
          <a:blip r:embed="rId18"/>
          <a:srcRect/>
          <a:stretch>
            <a:fillRect/>
          </a:stretch>
        </p:blipFill>
        <p:spPr>
          <a:xfrm>
            <a:off x="9067800" y="520700"/>
            <a:ext cx="38137" cy="49209"/>
          </a:xfrm>
          <a:prstGeom prst="rect">
            <a:avLst/>
          </a:prstGeom>
          <a:ln>
            <a:noFill/>
          </a:ln>
        </p:spPr>
      </p:pic>
      <p:pic>
        <p:nvPicPr>
          <p:cNvPr id="20" name="New picture"/>
          <p:cNvPicPr/>
          <p:nvPr/>
        </p:nvPicPr>
        <p:blipFill>
          <a:blip r:embed="rId19"/>
          <a:srcRect/>
          <a:stretch>
            <a:fillRect/>
          </a:stretch>
        </p:blipFill>
        <p:spPr>
          <a:xfrm>
            <a:off x="9131300" y="520700"/>
            <a:ext cx="44288" cy="50439"/>
          </a:xfrm>
          <a:prstGeom prst="rect">
            <a:avLst/>
          </a:prstGeom>
          <a:ln>
            <a:noFill/>
          </a:ln>
        </p:spPr>
      </p:pic>
      <p:pic>
        <p:nvPicPr>
          <p:cNvPr id="21" name="New picture"/>
          <p:cNvPicPr/>
          <p:nvPr/>
        </p:nvPicPr>
        <p:blipFill>
          <a:blip r:embed="rId20"/>
          <a:srcRect/>
          <a:stretch>
            <a:fillRect/>
          </a:stretch>
        </p:blipFill>
        <p:spPr>
          <a:xfrm>
            <a:off x="9220200" y="520700"/>
            <a:ext cx="38138" cy="49209"/>
          </a:xfrm>
          <a:prstGeom prst="rect">
            <a:avLst/>
          </a:prstGeom>
          <a:ln>
            <a:noFill/>
          </a:ln>
        </p:spPr>
      </p:pic>
      <p:pic>
        <p:nvPicPr>
          <p:cNvPr id="22" name="New picture"/>
          <p:cNvPicPr/>
          <p:nvPr/>
        </p:nvPicPr>
        <p:blipFill>
          <a:blip r:embed="rId21"/>
          <a:srcRect/>
          <a:stretch>
            <a:fillRect/>
          </a:stretch>
        </p:blipFill>
        <p:spPr>
          <a:xfrm>
            <a:off x="9271000" y="520700"/>
            <a:ext cx="38137" cy="49209"/>
          </a:xfrm>
          <a:prstGeom prst="rect">
            <a:avLst/>
          </a:prstGeom>
          <a:ln>
            <a:noFill/>
          </a:ln>
        </p:spPr>
      </p:pic>
      <p:pic>
        <p:nvPicPr>
          <p:cNvPr id="23" name="New picture"/>
          <p:cNvPicPr/>
          <p:nvPr/>
        </p:nvPicPr>
        <p:blipFill>
          <a:blip r:embed="rId22"/>
          <a:srcRect/>
          <a:stretch>
            <a:fillRect/>
          </a:stretch>
        </p:blipFill>
        <p:spPr>
          <a:xfrm>
            <a:off x="9347200" y="520700"/>
            <a:ext cx="41827" cy="49209"/>
          </a:xfrm>
          <a:prstGeom prst="rect">
            <a:avLst/>
          </a:prstGeom>
          <a:ln>
            <a:noFill/>
          </a:ln>
        </p:spPr>
      </p:pic>
      <p:pic>
        <p:nvPicPr>
          <p:cNvPr id="24" name="New picture"/>
          <p:cNvPicPr/>
          <p:nvPr/>
        </p:nvPicPr>
        <p:blipFill>
          <a:blip r:embed="rId23"/>
          <a:srcRect/>
          <a:stretch>
            <a:fillRect/>
          </a:stretch>
        </p:blipFill>
        <p:spPr>
          <a:xfrm>
            <a:off x="9410700" y="520700"/>
            <a:ext cx="36907" cy="49209"/>
          </a:xfrm>
          <a:prstGeom prst="rect">
            <a:avLst/>
          </a:prstGeom>
          <a:ln>
            <a:noFill/>
          </a:ln>
        </p:spPr>
      </p:pic>
      <p:pic>
        <p:nvPicPr>
          <p:cNvPr id="25" name="New picture"/>
          <p:cNvPicPr/>
          <p:nvPr/>
        </p:nvPicPr>
        <p:blipFill>
          <a:blip r:embed="rId24"/>
          <a:srcRect/>
          <a:stretch>
            <a:fillRect/>
          </a:stretch>
        </p:blipFill>
        <p:spPr>
          <a:xfrm>
            <a:off x="9461500" y="520700"/>
            <a:ext cx="40598" cy="49209"/>
          </a:xfrm>
          <a:prstGeom prst="rect">
            <a:avLst/>
          </a:prstGeom>
          <a:ln>
            <a:noFill/>
          </a:ln>
        </p:spPr>
      </p:pic>
      <p:pic>
        <p:nvPicPr>
          <p:cNvPr id="26" name="New picture"/>
          <p:cNvPicPr/>
          <p:nvPr/>
        </p:nvPicPr>
        <p:blipFill>
          <a:blip r:embed="rId25"/>
          <a:srcRect/>
          <a:stretch>
            <a:fillRect/>
          </a:stretch>
        </p:blipFill>
        <p:spPr>
          <a:xfrm>
            <a:off x="9512300" y="520700"/>
            <a:ext cx="38137" cy="50439"/>
          </a:xfrm>
          <a:prstGeom prst="rect">
            <a:avLst/>
          </a:prstGeom>
          <a:ln>
            <a:noFill/>
          </a:ln>
        </p:spPr>
      </p:pic>
      <p:pic>
        <p:nvPicPr>
          <p:cNvPr id="27" name="New picture"/>
          <p:cNvPicPr/>
          <p:nvPr/>
        </p:nvPicPr>
        <p:blipFill>
          <a:blip r:embed="rId26"/>
          <a:srcRect/>
          <a:stretch>
            <a:fillRect/>
          </a:stretch>
        </p:blipFill>
        <p:spPr>
          <a:xfrm>
            <a:off x="9588500" y="520700"/>
            <a:ext cx="39368" cy="49209"/>
          </a:xfrm>
          <a:prstGeom prst="rect">
            <a:avLst/>
          </a:prstGeom>
          <a:ln>
            <a:noFill/>
          </a:ln>
        </p:spPr>
      </p:pic>
      <p:pic>
        <p:nvPicPr>
          <p:cNvPr id="28" name="New picture"/>
          <p:cNvPicPr/>
          <p:nvPr/>
        </p:nvPicPr>
        <p:blipFill>
          <a:blip r:embed="rId27"/>
          <a:srcRect/>
          <a:stretch>
            <a:fillRect/>
          </a:stretch>
        </p:blipFill>
        <p:spPr>
          <a:xfrm>
            <a:off x="9639300" y="520700"/>
            <a:ext cx="41827" cy="49209"/>
          </a:xfrm>
          <a:prstGeom prst="rect">
            <a:avLst/>
          </a:prstGeom>
          <a:ln>
            <a:noFill/>
          </a:ln>
        </p:spPr>
      </p:pic>
      <p:pic>
        <p:nvPicPr>
          <p:cNvPr id="29" name="New picture"/>
          <p:cNvPicPr/>
          <p:nvPr/>
        </p:nvPicPr>
        <p:blipFill>
          <a:blip r:embed="rId28"/>
          <a:srcRect/>
          <a:stretch>
            <a:fillRect/>
          </a:stretch>
        </p:blipFill>
        <p:spPr>
          <a:xfrm>
            <a:off x="8229600" y="190500"/>
            <a:ext cx="430578" cy="434268"/>
          </a:xfrm>
          <a:prstGeom prst="rect">
            <a:avLst/>
          </a:prstGeom>
          <a:ln>
            <a:noFill/>
          </a:ln>
        </p:spPr>
      </p:pic>
      <p:pic>
        <p:nvPicPr>
          <p:cNvPr id="30" name="New picture"/>
          <p:cNvPicPr/>
          <p:nvPr/>
        </p:nvPicPr>
        <p:blipFill>
          <a:blip r:embed="rId29"/>
          <a:srcRect/>
          <a:stretch>
            <a:fillRect/>
          </a:stretch>
        </p:blipFill>
        <p:spPr>
          <a:xfrm>
            <a:off x="8331200" y="279400"/>
            <a:ext cx="237433" cy="212829"/>
          </a:xfrm>
          <a:prstGeom prst="rect">
            <a:avLst/>
          </a:prstGeom>
          <a:ln>
            <a:noFill/>
          </a:ln>
        </p:spPr>
      </p:pic>
      <p:pic>
        <p:nvPicPr>
          <p:cNvPr id="31" name="New picture"/>
          <p:cNvPicPr/>
          <p:nvPr/>
        </p:nvPicPr>
        <p:blipFill>
          <a:blip r:embed="rId30"/>
          <a:srcRect/>
          <a:stretch>
            <a:fillRect/>
          </a:stretch>
        </p:blipFill>
        <p:spPr>
          <a:xfrm>
            <a:off x="8255000" y="444500"/>
            <a:ext cx="49209" cy="35676"/>
          </a:xfrm>
          <a:prstGeom prst="rect">
            <a:avLst/>
          </a:prstGeom>
          <a:ln>
            <a:noFill/>
          </a:ln>
        </p:spPr>
      </p:pic>
      <p:pic>
        <p:nvPicPr>
          <p:cNvPr id="32" name="New picture"/>
          <p:cNvPicPr/>
          <p:nvPr/>
        </p:nvPicPr>
        <p:blipFill>
          <a:blip r:embed="rId31"/>
          <a:srcRect/>
          <a:stretch>
            <a:fillRect/>
          </a:stretch>
        </p:blipFill>
        <p:spPr>
          <a:xfrm>
            <a:off x="8267700" y="469900"/>
            <a:ext cx="46748" cy="38137"/>
          </a:xfrm>
          <a:prstGeom prst="rect">
            <a:avLst/>
          </a:prstGeom>
          <a:ln>
            <a:noFill/>
          </a:ln>
        </p:spPr>
      </p:pic>
      <p:pic>
        <p:nvPicPr>
          <p:cNvPr id="33" name="New picture"/>
          <p:cNvPicPr/>
          <p:nvPr/>
        </p:nvPicPr>
        <p:blipFill>
          <a:blip r:embed="rId32"/>
          <a:srcRect/>
          <a:stretch>
            <a:fillRect/>
          </a:stretch>
        </p:blipFill>
        <p:spPr>
          <a:xfrm>
            <a:off x="8280400" y="495300"/>
            <a:ext cx="46749" cy="40597"/>
          </a:xfrm>
          <a:prstGeom prst="rect">
            <a:avLst/>
          </a:prstGeom>
          <a:ln>
            <a:noFill/>
          </a:ln>
        </p:spPr>
      </p:pic>
      <p:pic>
        <p:nvPicPr>
          <p:cNvPr id="34" name="New picture"/>
          <p:cNvPicPr/>
          <p:nvPr/>
        </p:nvPicPr>
        <p:blipFill>
          <a:blip r:embed="rId33"/>
          <a:srcRect/>
          <a:stretch>
            <a:fillRect/>
          </a:stretch>
        </p:blipFill>
        <p:spPr>
          <a:xfrm>
            <a:off x="8318500" y="520700"/>
            <a:ext cx="29525" cy="35676"/>
          </a:xfrm>
          <a:prstGeom prst="rect">
            <a:avLst/>
          </a:prstGeom>
          <a:ln>
            <a:noFill/>
          </a:ln>
        </p:spPr>
      </p:pic>
      <p:pic>
        <p:nvPicPr>
          <p:cNvPr id="35" name="New picture"/>
          <p:cNvPicPr/>
          <p:nvPr/>
        </p:nvPicPr>
        <p:blipFill>
          <a:blip r:embed="rId34"/>
          <a:srcRect/>
          <a:stretch>
            <a:fillRect/>
          </a:stretch>
        </p:blipFill>
        <p:spPr>
          <a:xfrm>
            <a:off x="8331200" y="533400"/>
            <a:ext cx="35677" cy="43058"/>
          </a:xfrm>
          <a:prstGeom prst="rect">
            <a:avLst/>
          </a:prstGeom>
          <a:ln>
            <a:noFill/>
          </a:ln>
        </p:spPr>
      </p:pic>
      <p:pic>
        <p:nvPicPr>
          <p:cNvPr id="36" name="New picture"/>
          <p:cNvPicPr/>
          <p:nvPr/>
        </p:nvPicPr>
        <p:blipFill>
          <a:blip r:embed="rId35"/>
          <a:srcRect/>
          <a:stretch>
            <a:fillRect/>
          </a:stretch>
        </p:blipFill>
        <p:spPr>
          <a:xfrm>
            <a:off x="8356600" y="546100"/>
            <a:ext cx="39367" cy="47979"/>
          </a:xfrm>
          <a:prstGeom prst="rect">
            <a:avLst/>
          </a:prstGeom>
          <a:ln>
            <a:noFill/>
          </a:ln>
        </p:spPr>
      </p:pic>
      <p:pic>
        <p:nvPicPr>
          <p:cNvPr id="37" name="New picture"/>
          <p:cNvPicPr/>
          <p:nvPr/>
        </p:nvPicPr>
        <p:blipFill>
          <a:blip r:embed="rId36"/>
          <a:srcRect/>
          <a:stretch>
            <a:fillRect/>
          </a:stretch>
        </p:blipFill>
        <p:spPr>
          <a:xfrm>
            <a:off x="8382000" y="546100"/>
            <a:ext cx="28295" cy="44288"/>
          </a:xfrm>
          <a:prstGeom prst="rect">
            <a:avLst/>
          </a:prstGeom>
          <a:ln>
            <a:noFill/>
          </a:ln>
        </p:spPr>
      </p:pic>
      <p:pic>
        <p:nvPicPr>
          <p:cNvPr id="38" name="New picture"/>
          <p:cNvPicPr/>
          <p:nvPr/>
        </p:nvPicPr>
        <p:blipFill>
          <a:blip r:embed="rId37"/>
          <a:srcRect/>
          <a:stretch>
            <a:fillRect/>
          </a:stretch>
        </p:blipFill>
        <p:spPr>
          <a:xfrm>
            <a:off x="8432800" y="558800"/>
            <a:ext cx="23373" cy="40597"/>
          </a:xfrm>
          <a:prstGeom prst="rect">
            <a:avLst/>
          </a:prstGeom>
          <a:ln>
            <a:noFill/>
          </a:ln>
        </p:spPr>
      </p:pic>
      <p:pic>
        <p:nvPicPr>
          <p:cNvPr id="39" name="New picture"/>
          <p:cNvPicPr/>
          <p:nvPr/>
        </p:nvPicPr>
        <p:blipFill>
          <a:blip r:embed="rId38"/>
          <a:srcRect/>
          <a:stretch>
            <a:fillRect/>
          </a:stretch>
        </p:blipFill>
        <p:spPr>
          <a:xfrm>
            <a:off x="8458200" y="558800"/>
            <a:ext cx="25834" cy="44288"/>
          </a:xfrm>
          <a:prstGeom prst="rect">
            <a:avLst/>
          </a:prstGeom>
          <a:ln>
            <a:noFill/>
          </a:ln>
        </p:spPr>
      </p:pic>
      <p:pic>
        <p:nvPicPr>
          <p:cNvPr id="40" name="New picture"/>
          <p:cNvPicPr/>
          <p:nvPr/>
        </p:nvPicPr>
        <p:blipFill>
          <a:blip r:embed="rId39"/>
          <a:srcRect/>
          <a:stretch>
            <a:fillRect/>
          </a:stretch>
        </p:blipFill>
        <p:spPr>
          <a:xfrm>
            <a:off x="8483600" y="546100"/>
            <a:ext cx="17222" cy="40597"/>
          </a:xfrm>
          <a:prstGeom prst="rect">
            <a:avLst/>
          </a:prstGeom>
          <a:ln>
            <a:noFill/>
          </a:ln>
        </p:spPr>
      </p:pic>
      <p:pic>
        <p:nvPicPr>
          <p:cNvPr id="41" name="New picture"/>
          <p:cNvPicPr/>
          <p:nvPr/>
        </p:nvPicPr>
        <p:blipFill>
          <a:blip r:embed="rId40"/>
          <a:srcRect/>
          <a:stretch>
            <a:fillRect/>
          </a:stretch>
        </p:blipFill>
        <p:spPr>
          <a:xfrm>
            <a:off x="8496300" y="546100"/>
            <a:ext cx="28296" cy="45518"/>
          </a:xfrm>
          <a:prstGeom prst="rect">
            <a:avLst/>
          </a:prstGeom>
          <a:ln>
            <a:noFill/>
          </a:ln>
        </p:spPr>
      </p:pic>
      <p:pic>
        <p:nvPicPr>
          <p:cNvPr id="42" name="New picture"/>
          <p:cNvPicPr/>
          <p:nvPr/>
        </p:nvPicPr>
        <p:blipFill>
          <a:blip r:embed="rId41"/>
          <a:srcRect/>
          <a:stretch>
            <a:fillRect/>
          </a:stretch>
        </p:blipFill>
        <p:spPr>
          <a:xfrm>
            <a:off x="8521700" y="533400"/>
            <a:ext cx="40598" cy="46748"/>
          </a:xfrm>
          <a:prstGeom prst="rect">
            <a:avLst/>
          </a:prstGeom>
          <a:ln>
            <a:noFill/>
          </a:ln>
        </p:spPr>
      </p:pic>
      <p:pic>
        <p:nvPicPr>
          <p:cNvPr id="43" name="New picture"/>
          <p:cNvPicPr/>
          <p:nvPr/>
        </p:nvPicPr>
        <p:blipFill>
          <a:blip r:embed="rId42"/>
          <a:srcRect/>
          <a:stretch>
            <a:fillRect/>
          </a:stretch>
        </p:blipFill>
        <p:spPr>
          <a:xfrm>
            <a:off x="8534400" y="520700"/>
            <a:ext cx="41827" cy="41828"/>
          </a:xfrm>
          <a:prstGeom prst="rect">
            <a:avLst/>
          </a:prstGeom>
          <a:ln>
            <a:noFill/>
          </a:ln>
        </p:spPr>
      </p:pic>
      <p:pic>
        <p:nvPicPr>
          <p:cNvPr id="44" name="New picture"/>
          <p:cNvPicPr/>
          <p:nvPr/>
        </p:nvPicPr>
        <p:blipFill>
          <a:blip r:embed="rId43"/>
          <a:srcRect/>
          <a:stretch>
            <a:fillRect/>
          </a:stretch>
        </p:blipFill>
        <p:spPr>
          <a:xfrm>
            <a:off x="8559800" y="508000"/>
            <a:ext cx="41827" cy="35676"/>
          </a:xfrm>
          <a:prstGeom prst="rect">
            <a:avLst/>
          </a:prstGeom>
          <a:ln>
            <a:noFill/>
          </a:ln>
        </p:spPr>
      </p:pic>
      <p:pic>
        <p:nvPicPr>
          <p:cNvPr id="45" name="New picture"/>
          <p:cNvPicPr/>
          <p:nvPr/>
        </p:nvPicPr>
        <p:blipFill>
          <a:blip r:embed="rId44"/>
          <a:srcRect/>
          <a:stretch>
            <a:fillRect/>
          </a:stretch>
        </p:blipFill>
        <p:spPr>
          <a:xfrm>
            <a:off x="8572500" y="495300"/>
            <a:ext cx="38137" cy="25835"/>
          </a:xfrm>
          <a:prstGeom prst="rect">
            <a:avLst/>
          </a:prstGeom>
          <a:ln>
            <a:noFill/>
          </a:ln>
        </p:spPr>
      </p:pic>
      <p:pic>
        <p:nvPicPr>
          <p:cNvPr id="46" name="New picture"/>
          <p:cNvPicPr/>
          <p:nvPr/>
        </p:nvPicPr>
        <p:blipFill>
          <a:blip r:embed="rId45"/>
          <a:srcRect/>
          <a:stretch>
            <a:fillRect/>
          </a:stretch>
        </p:blipFill>
        <p:spPr>
          <a:xfrm>
            <a:off x="8572500" y="457200"/>
            <a:ext cx="44288" cy="34446"/>
          </a:xfrm>
          <a:prstGeom prst="rect">
            <a:avLst/>
          </a:prstGeom>
          <a:ln>
            <a:noFill/>
          </a:ln>
        </p:spPr>
      </p:pic>
      <p:pic>
        <p:nvPicPr>
          <p:cNvPr id="47" name="New picture"/>
          <p:cNvPicPr/>
          <p:nvPr/>
        </p:nvPicPr>
        <p:blipFill>
          <a:blip r:embed="rId46"/>
          <a:srcRect/>
          <a:stretch>
            <a:fillRect/>
          </a:stretch>
        </p:blipFill>
        <p:spPr>
          <a:xfrm>
            <a:off x="8585200" y="444500"/>
            <a:ext cx="44288" cy="28295"/>
          </a:xfrm>
          <a:prstGeom prst="rect">
            <a:avLst/>
          </a:prstGeom>
          <a:ln>
            <a:noFill/>
          </a:ln>
        </p:spPr>
      </p:pic>
      <p:pic>
        <p:nvPicPr>
          <p:cNvPr id="48" name="New picture"/>
          <p:cNvPicPr/>
          <p:nvPr/>
        </p:nvPicPr>
        <p:blipFill>
          <a:blip r:embed="rId47"/>
          <a:srcRect/>
          <a:stretch>
            <a:fillRect/>
          </a:stretch>
        </p:blipFill>
        <p:spPr>
          <a:xfrm>
            <a:off x="8293100" y="520700"/>
            <a:ext cx="41827" cy="30756"/>
          </a:xfrm>
          <a:prstGeom prst="rect">
            <a:avLst/>
          </a:prstGeom>
          <a:ln>
            <a:noFill/>
          </a:ln>
        </p:spPr>
      </p:pic>
      <p:pic>
        <p:nvPicPr>
          <p:cNvPr id="49" name="New picture"/>
          <p:cNvPicPr/>
          <p:nvPr/>
        </p:nvPicPr>
        <p:blipFill>
          <a:blip r:embed="rId48"/>
          <a:srcRect/>
          <a:stretch>
            <a:fillRect/>
          </a:stretch>
        </p:blipFill>
        <p:spPr>
          <a:xfrm>
            <a:off x="8369300" y="508000"/>
            <a:ext cx="130405" cy="40597"/>
          </a:xfrm>
          <a:prstGeom prst="rect">
            <a:avLst/>
          </a:prstGeom>
          <a:ln>
            <a:noFill/>
          </a:ln>
        </p:spPr>
      </p:pic>
      <p:pic>
        <p:nvPicPr>
          <p:cNvPr id="50" name="New picture"/>
          <p:cNvPicPr/>
          <p:nvPr/>
        </p:nvPicPr>
        <p:blipFill>
          <a:blip r:embed="rId49"/>
          <a:srcRect/>
          <a:stretch>
            <a:fillRect/>
          </a:stretch>
        </p:blipFill>
        <p:spPr>
          <a:xfrm>
            <a:off x="8509000" y="266700"/>
            <a:ext cx="17223" cy="17223"/>
          </a:xfrm>
          <a:prstGeom prst="rect">
            <a:avLst/>
          </a:prstGeom>
          <a:ln>
            <a:noFill/>
          </a:ln>
        </p:spPr>
      </p:pic>
      <p:pic>
        <p:nvPicPr>
          <p:cNvPr id="51" name="New picture"/>
          <p:cNvPicPr/>
          <p:nvPr/>
        </p:nvPicPr>
        <p:blipFill>
          <a:blip r:embed="rId50"/>
          <a:srcRect/>
          <a:stretch>
            <a:fillRect/>
          </a:stretch>
        </p:blipFill>
        <p:spPr>
          <a:xfrm>
            <a:off x="8470900" y="215900"/>
            <a:ext cx="62742" cy="55360"/>
          </a:xfrm>
          <a:prstGeom prst="rect">
            <a:avLst/>
          </a:prstGeom>
          <a:ln>
            <a:noFill/>
          </a:ln>
        </p:spPr>
      </p:pic>
      <p:pic>
        <p:nvPicPr>
          <p:cNvPr id="52" name="New picture"/>
          <p:cNvPicPr/>
          <p:nvPr/>
        </p:nvPicPr>
        <p:blipFill>
          <a:blip r:embed="rId51"/>
          <a:srcRect/>
          <a:stretch>
            <a:fillRect/>
          </a:stretch>
        </p:blipFill>
        <p:spPr>
          <a:xfrm>
            <a:off x="8356600" y="254000"/>
            <a:ext cx="24604" cy="50439"/>
          </a:xfrm>
          <a:prstGeom prst="rect">
            <a:avLst/>
          </a:prstGeom>
          <a:ln>
            <a:noFill/>
          </a:ln>
        </p:spPr>
      </p:pic>
      <p:pic>
        <p:nvPicPr>
          <p:cNvPr id="53" name="New picture"/>
          <p:cNvPicPr/>
          <p:nvPr/>
        </p:nvPicPr>
        <p:blipFill>
          <a:blip r:embed="rId52"/>
          <a:srcRect/>
          <a:stretch>
            <a:fillRect/>
          </a:stretch>
        </p:blipFill>
        <p:spPr>
          <a:xfrm>
            <a:off x="8394700" y="241300"/>
            <a:ext cx="19684" cy="19684"/>
          </a:xfrm>
          <a:prstGeom prst="rect">
            <a:avLst/>
          </a:prstGeom>
          <a:ln>
            <a:noFill/>
          </a:ln>
        </p:spPr>
      </p:pic>
      <p:pic>
        <p:nvPicPr>
          <p:cNvPr id="54" name="New picture"/>
          <p:cNvPicPr/>
          <p:nvPr/>
        </p:nvPicPr>
        <p:blipFill>
          <a:blip r:embed="rId53"/>
          <a:srcRect/>
          <a:stretch>
            <a:fillRect/>
          </a:stretch>
        </p:blipFill>
        <p:spPr>
          <a:xfrm>
            <a:off x="8356600" y="254000"/>
            <a:ext cx="14762" cy="17223"/>
          </a:xfrm>
          <a:prstGeom prst="rect">
            <a:avLst/>
          </a:prstGeom>
          <a:ln>
            <a:noFill/>
          </a:ln>
        </p:spPr>
      </p:pic>
      <p:pic>
        <p:nvPicPr>
          <p:cNvPr id="55" name="New picture"/>
          <p:cNvPicPr/>
          <p:nvPr/>
        </p:nvPicPr>
        <p:blipFill>
          <a:blip r:embed="rId54"/>
          <a:srcRect/>
          <a:stretch>
            <a:fillRect/>
          </a:stretch>
        </p:blipFill>
        <p:spPr>
          <a:xfrm>
            <a:off x="8394700" y="215900"/>
            <a:ext cx="23374" cy="25835"/>
          </a:xfrm>
          <a:prstGeom prst="rect">
            <a:avLst/>
          </a:prstGeom>
          <a:ln>
            <a:noFill/>
          </a:ln>
        </p:spPr>
      </p:pic>
      <p:pic>
        <p:nvPicPr>
          <p:cNvPr id="56" name="New picture"/>
          <p:cNvPicPr/>
          <p:nvPr/>
        </p:nvPicPr>
        <p:blipFill>
          <a:blip r:embed="rId55"/>
          <a:srcRect/>
          <a:stretch>
            <a:fillRect/>
          </a:stretch>
        </p:blipFill>
        <p:spPr>
          <a:xfrm>
            <a:off x="8356600" y="228600"/>
            <a:ext cx="14762" cy="15993"/>
          </a:xfrm>
          <a:prstGeom prst="rect">
            <a:avLst/>
          </a:prstGeom>
          <a:ln>
            <a:noFill/>
          </a:ln>
        </p:spPr>
      </p:pic>
      <p:pic>
        <p:nvPicPr>
          <p:cNvPr id="57" name="New picture"/>
          <p:cNvPicPr/>
          <p:nvPr/>
        </p:nvPicPr>
        <p:blipFill>
          <a:blip r:embed="rId56"/>
          <a:srcRect/>
          <a:stretch>
            <a:fillRect/>
          </a:stretch>
        </p:blipFill>
        <p:spPr>
          <a:xfrm>
            <a:off x="8280400" y="292100"/>
            <a:ext cx="57820" cy="102108"/>
          </a:xfrm>
          <a:prstGeom prst="rect">
            <a:avLst/>
          </a:prstGeom>
          <a:ln>
            <a:noFill/>
          </a:ln>
        </p:spPr>
      </p:pic>
      <p:pic>
        <p:nvPicPr>
          <p:cNvPr id="58" name="New picture"/>
          <p:cNvPicPr/>
          <p:nvPr/>
        </p:nvPicPr>
        <p:blipFill>
          <a:blip r:embed="rId57"/>
          <a:srcRect/>
          <a:stretch>
            <a:fillRect/>
          </a:stretch>
        </p:blipFill>
        <p:spPr>
          <a:xfrm>
            <a:off x="8267700" y="342900"/>
            <a:ext cx="15992" cy="13532"/>
          </a:xfrm>
          <a:prstGeom prst="rect">
            <a:avLst/>
          </a:prstGeom>
          <a:ln>
            <a:noFill/>
          </a:ln>
        </p:spPr>
      </p:pic>
      <p:pic>
        <p:nvPicPr>
          <p:cNvPr id="59" name="New picture"/>
          <p:cNvPicPr/>
          <p:nvPr/>
        </p:nvPicPr>
        <p:blipFill>
          <a:blip r:embed="rId58"/>
          <a:srcRect/>
          <a:stretch>
            <a:fillRect/>
          </a:stretch>
        </p:blipFill>
        <p:spPr>
          <a:xfrm>
            <a:off x="8255000" y="330200"/>
            <a:ext cx="17223" cy="15993"/>
          </a:xfrm>
          <a:prstGeom prst="rect">
            <a:avLst/>
          </a:prstGeom>
          <a:ln>
            <a:noFill/>
          </a:ln>
        </p:spPr>
      </p:pic>
      <p:pic>
        <p:nvPicPr>
          <p:cNvPr id="60" name="New picture"/>
          <p:cNvPicPr/>
          <p:nvPr/>
        </p:nvPicPr>
        <p:blipFill>
          <a:blip r:embed="rId59"/>
          <a:srcRect/>
          <a:stretch>
            <a:fillRect/>
          </a:stretch>
        </p:blipFill>
        <p:spPr>
          <a:xfrm>
            <a:off x="8343900" y="342900"/>
            <a:ext cx="200527" cy="173461"/>
          </a:xfrm>
          <a:prstGeom prst="rect">
            <a:avLst/>
          </a:prstGeom>
          <a:ln>
            <a:noFill/>
          </a:ln>
        </p:spPr>
      </p:pic>
      <p:pic>
        <p:nvPicPr>
          <p:cNvPr id="61" name="New picture"/>
          <p:cNvPicPr/>
          <p:nvPr/>
        </p:nvPicPr>
        <p:blipFill>
          <a:blip r:embed="rId60"/>
          <a:srcRect/>
          <a:stretch>
            <a:fillRect/>
          </a:stretch>
        </p:blipFill>
        <p:spPr>
          <a:xfrm>
            <a:off x="8547100" y="304800"/>
            <a:ext cx="78735" cy="52900"/>
          </a:xfrm>
          <a:prstGeom prst="rect">
            <a:avLst/>
          </a:prstGeom>
          <a:ln>
            <a:noFill/>
          </a:ln>
        </p:spPr>
      </p:pic>
      <p:pic>
        <p:nvPicPr>
          <p:cNvPr id="62" name="New picture"/>
          <p:cNvPicPr/>
          <p:nvPr/>
        </p:nvPicPr>
        <p:blipFill>
          <a:blip r:embed="rId61"/>
          <a:srcRect/>
          <a:stretch>
            <a:fillRect/>
          </a:stretch>
        </p:blipFill>
        <p:spPr>
          <a:xfrm>
            <a:off x="368300" y="4914900"/>
            <a:ext cx="262655" cy="240470"/>
          </a:xfrm>
          <a:prstGeom prst="rect">
            <a:avLst/>
          </a:prstGeom>
          <a:ln>
            <a:noFill/>
          </a:ln>
        </p:spPr>
      </p:pic>
      <p:pic>
        <p:nvPicPr>
          <p:cNvPr id="63" name="New picture"/>
          <p:cNvPicPr/>
          <p:nvPr/>
        </p:nvPicPr>
        <p:blipFill>
          <a:blip r:embed="rId62"/>
          <a:srcRect/>
          <a:stretch>
            <a:fillRect/>
          </a:stretch>
        </p:blipFill>
        <p:spPr>
          <a:xfrm>
            <a:off x="381000" y="5181600"/>
            <a:ext cx="180798" cy="243020"/>
          </a:xfrm>
          <a:prstGeom prst="rect">
            <a:avLst/>
          </a:prstGeom>
          <a:ln>
            <a:noFill/>
          </a:ln>
        </p:spPr>
      </p:pic>
      <p:pic>
        <p:nvPicPr>
          <p:cNvPr id="64" name="New picture"/>
          <p:cNvPicPr/>
          <p:nvPr/>
        </p:nvPicPr>
        <p:blipFill>
          <a:blip r:embed="rId63"/>
          <a:srcRect/>
          <a:stretch>
            <a:fillRect/>
          </a:stretch>
        </p:blipFill>
        <p:spPr>
          <a:xfrm>
            <a:off x="647700" y="5194300"/>
            <a:ext cx="239450" cy="225934"/>
          </a:xfrm>
          <a:prstGeom prst="rect">
            <a:avLst/>
          </a:prstGeom>
          <a:ln>
            <a:noFill/>
          </a:ln>
        </p:spPr>
      </p:pic>
      <p:pic>
        <p:nvPicPr>
          <p:cNvPr id="65" name="New picture"/>
          <p:cNvPicPr/>
          <p:nvPr/>
        </p:nvPicPr>
        <p:blipFill>
          <a:blip r:embed="rId64"/>
          <a:srcRect/>
          <a:stretch>
            <a:fillRect/>
          </a:stretch>
        </p:blipFill>
        <p:spPr>
          <a:xfrm>
            <a:off x="660400" y="4927600"/>
            <a:ext cx="248120" cy="236389"/>
          </a:xfrm>
          <a:prstGeom prst="rect">
            <a:avLst/>
          </a:prstGeom>
          <a:ln>
            <a:noFill/>
          </a:ln>
        </p:spPr>
      </p:pic>
      <p:pic>
        <p:nvPicPr>
          <p:cNvPr id="66" name="New picture"/>
          <p:cNvPicPr/>
          <p:nvPr/>
        </p:nvPicPr>
        <p:blipFill>
          <a:blip r:embed="rId65"/>
          <a:srcRect/>
          <a:stretch>
            <a:fillRect/>
          </a:stretch>
        </p:blipFill>
        <p:spPr>
          <a:xfrm>
            <a:off x="558800" y="5194300"/>
            <a:ext cx="61966" cy="224150"/>
          </a:xfrm>
          <a:prstGeom prst="rect">
            <a:avLst/>
          </a:prstGeom>
          <a:ln>
            <a:noFill/>
          </a:ln>
        </p:spPr>
      </p:pic>
      <p:pic>
        <p:nvPicPr>
          <p:cNvPr id="67" name="New picture"/>
          <p:cNvPicPr/>
          <p:nvPr/>
        </p:nvPicPr>
        <p:blipFill>
          <a:blip r:embed="rId66"/>
          <a:srcRect/>
          <a:stretch>
            <a:fillRect/>
          </a:stretch>
        </p:blipFill>
        <p:spPr>
          <a:xfrm>
            <a:off x="635000" y="4927600"/>
            <a:ext cx="128268" cy="129797"/>
          </a:xfrm>
          <a:prstGeom prst="rect">
            <a:avLst/>
          </a:prstGeom>
          <a:ln>
            <a:noFill/>
          </a:ln>
        </p:spPr>
      </p:pic>
      <p:sp>
        <p:nvSpPr>
          <p:cNvPr id="81" name="New shape"/>
          <p:cNvSpPr/>
          <p:nvPr/>
        </p:nvSpPr>
        <p:spPr>
          <a:xfrm>
            <a:off x="7581900" y="5232400"/>
            <a:ext cx="2136000" cy="20680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r" eaLnBrk="1" latinLnBrk="0" hangingPunct="0">
              <a:lnSpc>
                <a:spcPct val="100000"/>
              </a:lnSpc>
            </a:pPr>
            <a:r>
              <a:rPr lang="en-US" altLang="zh-CN" sz="1335" b="1" dirty="0">
                <a:solidFill>
                  <a:srgbClr val="003F88"/>
                </a:solidFill>
                <a:latin typeface="Arial" panose="020B0604020202020204"/>
              </a:rPr>
              <a:t>2</a:t>
            </a:r>
            <a:endParaRPr lang="zh-CN" sz="1335" b="1" dirty="0">
              <a:solidFill>
                <a:srgbClr val="003F88"/>
              </a:solidFill>
              <a:latin typeface="Arial" panose="020B0604020202020204"/>
            </a:endParaRPr>
          </a:p>
        </p:txBody>
      </p:sp>
      <p:sp>
        <p:nvSpPr>
          <p:cNvPr id="69" name="AutoShape 2"/>
          <p:cNvSpPr>
            <a:spLocks noChangeAspect="1" noChangeArrowheads="1"/>
          </p:cNvSpPr>
          <p:nvPr/>
        </p:nvSpPr>
        <p:spPr bwMode="auto">
          <a:xfrm>
            <a:off x="4927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New shape"/>
          <p:cNvSpPr/>
          <p:nvPr/>
        </p:nvSpPr>
        <p:spPr>
          <a:xfrm>
            <a:off x="1699182" y="768176"/>
            <a:ext cx="1944216" cy="24743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ctr" eaLnBrk="1" latinLnBrk="0" hangingPunct="0">
              <a:lnSpc>
                <a:spcPct val="120000"/>
              </a:lnSpc>
            </a:pPr>
            <a:endParaRPr sz="1500" b="1" dirty="0">
              <a:solidFill>
                <a:srgbClr val="FFFFFF"/>
              </a:solidFill>
              <a:latin typeface="Times"/>
            </a:endParaRPr>
          </a:p>
        </p:txBody>
      </p:sp>
      <p:sp>
        <p:nvSpPr>
          <p:cNvPr id="68" name="矩形 67"/>
          <p:cNvSpPr/>
          <p:nvPr>
            <p:custDataLst>
              <p:tags r:id="rId67"/>
            </p:custDataLst>
          </p:nvPr>
        </p:nvSpPr>
        <p:spPr>
          <a:xfrm>
            <a:off x="759460" y="2137410"/>
            <a:ext cx="3759200" cy="1927860"/>
          </a:xfrm>
          <a:prstGeom prst="rect">
            <a:avLst/>
          </a:prstGeom>
          <a:solidFill>
            <a:srgbClr val="6D7975">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文本框 69"/>
          <p:cNvSpPr txBox="1"/>
          <p:nvPr>
            <p:custDataLst>
              <p:tags r:id="rId68"/>
            </p:custDataLst>
          </p:nvPr>
        </p:nvSpPr>
        <p:spPr>
          <a:xfrm>
            <a:off x="975448" y="2353004"/>
            <a:ext cx="3338440" cy="1599565"/>
          </a:xfrm>
          <a:prstGeom prst="rect">
            <a:avLst/>
          </a:prstGeom>
          <a:noFill/>
        </p:spPr>
        <p:txBody>
          <a:bodyPr wrap="square" rtlCol="0">
            <a:spAutoFit/>
          </a:bodyPr>
          <a:p>
            <a:pPr algn="ctr"/>
            <a:r>
              <a:rPr lang="en-US" altLang="zh-CN" sz="1400" dirty="0">
                <a:solidFill>
                  <a:schemeClr val="bg1"/>
                </a:solidFill>
              </a:rPr>
              <a:t>图形学，作为计算机科学的一个重要分支，历经数十年的发展，已经从基本的二维图形处理演进到了复杂的三维建模、虚拟现实（VR）、增强现实（AR）以及人工智能（AI）辅助图形生成等多个层面。展望未来，图形学将继续在技术创新和应用领域扩展方面取得显著进步。</a:t>
            </a:r>
            <a:endParaRPr lang="en-US" altLang="zh-CN" sz="1400" dirty="0">
              <a:solidFill>
                <a:schemeClr val="bg1"/>
              </a:solidFill>
            </a:endParaRPr>
          </a:p>
        </p:txBody>
      </p:sp>
      <p:sp>
        <p:nvSpPr>
          <p:cNvPr id="71" name="矩形 70"/>
          <p:cNvSpPr/>
          <p:nvPr>
            <p:custDataLst>
              <p:tags r:id="rId69"/>
            </p:custDataLst>
          </p:nvPr>
        </p:nvSpPr>
        <p:spPr>
          <a:xfrm>
            <a:off x="5344199" y="4276426"/>
            <a:ext cx="3066730" cy="321945"/>
          </a:xfrm>
          <a:prstGeom prst="rect">
            <a:avLst/>
          </a:prstGeom>
        </p:spPr>
        <p:txBody>
          <a:bodyPr wrap="square">
            <a:spAutoFit/>
          </a:bodyPr>
          <a:p>
            <a:r>
              <a:rPr lang="en-US" altLang="zh-CN" dirty="0">
                <a:solidFill>
                  <a:srgbClr val="6D7975"/>
                </a:solidFill>
                <a:latin typeface="Century Gothic" panose="020B0502020202020204" pitchFamily="34" charset="0"/>
              </a:rPr>
              <a:t>AI</a:t>
            </a:r>
            <a:r>
              <a:rPr lang="zh-CN" altLang="en-US" dirty="0">
                <a:solidFill>
                  <a:srgbClr val="6D7975"/>
                </a:solidFill>
                <a:latin typeface="Century Gothic" panose="020B0502020202020204" pitchFamily="34" charset="0"/>
              </a:rPr>
              <a:t>在图形学的</a:t>
            </a:r>
            <a:r>
              <a:rPr lang="zh-CN" altLang="en-US" dirty="0">
                <a:solidFill>
                  <a:srgbClr val="6D7975"/>
                </a:solidFill>
                <a:latin typeface="Century Gothic" panose="020B0502020202020204" pitchFamily="34" charset="0"/>
              </a:rPr>
              <a:t>应用</a:t>
            </a:r>
            <a:endParaRPr lang="zh-CN" altLang="en-US" dirty="0">
              <a:solidFill>
                <a:srgbClr val="6D7975"/>
              </a:solidFill>
              <a:latin typeface="Century Gothic" panose="020B0502020202020204" pitchFamily="34" charset="0"/>
            </a:endParaRPr>
          </a:p>
        </p:txBody>
      </p:sp>
      <p:sp>
        <p:nvSpPr>
          <p:cNvPr id="72" name="文本框 71"/>
          <p:cNvSpPr txBox="1"/>
          <p:nvPr>
            <p:custDataLst>
              <p:tags r:id="rId70"/>
            </p:custDataLst>
          </p:nvPr>
        </p:nvSpPr>
        <p:spPr>
          <a:xfrm>
            <a:off x="5344199" y="4585477"/>
            <a:ext cx="4130313" cy="1014730"/>
          </a:xfrm>
          <a:prstGeom prst="rect">
            <a:avLst/>
          </a:prstGeom>
          <a:noFill/>
        </p:spPr>
        <p:txBody>
          <a:bodyPr wrap="square" rtlCol="0">
            <a:spAutoFit/>
          </a:bodyPr>
          <a:p>
            <a:r>
              <a:rPr lang="en-US" altLang="zh-CN" sz="1200">
                <a:solidFill>
                  <a:schemeClr val="tx1">
                    <a:lumMod val="85000"/>
                    <a:lumOff val="15000"/>
                  </a:schemeClr>
                </a:solidFill>
              </a:rPr>
              <a:t>AI技术，特别是深度学习，在图形学中的应用前景广阔。未来，我们可以预期AI不仅能帮助优化渲染过程，还能在图像和视频编辑、三维模型生成等方面发挥重要作用。例如，GAN（生成对抗网络）技术能够生成高质量的虚拟图像和视频，用于电影制作、游戏设计等领域。</a:t>
            </a:r>
            <a:endParaRPr lang="en-US" altLang="zh-CN" sz="1200">
              <a:solidFill>
                <a:schemeClr val="tx1">
                  <a:lumMod val="85000"/>
                  <a:lumOff val="15000"/>
                </a:schemeClr>
              </a:solidFill>
            </a:endParaRPr>
          </a:p>
        </p:txBody>
      </p:sp>
      <p:sp>
        <p:nvSpPr>
          <p:cNvPr id="73" name="矩形 72"/>
          <p:cNvSpPr/>
          <p:nvPr>
            <p:custDataLst>
              <p:tags r:id="rId71"/>
            </p:custDataLst>
          </p:nvPr>
        </p:nvSpPr>
        <p:spPr>
          <a:xfrm>
            <a:off x="5391824" y="647303"/>
            <a:ext cx="3066730" cy="321945"/>
          </a:xfrm>
          <a:prstGeom prst="rect">
            <a:avLst/>
          </a:prstGeom>
        </p:spPr>
        <p:txBody>
          <a:bodyPr wrap="square">
            <a:spAutoFit/>
          </a:bodyPr>
          <a:p>
            <a:r>
              <a:rPr lang="zh-CN" altLang="en-US" dirty="0">
                <a:solidFill>
                  <a:srgbClr val="6D7975"/>
                </a:solidFill>
                <a:latin typeface="Century Gothic" panose="020B0502020202020204" pitchFamily="34" charset="0"/>
              </a:rPr>
              <a:t>实时渲染</a:t>
            </a:r>
            <a:r>
              <a:rPr lang="zh-CN" altLang="en-US" dirty="0">
                <a:solidFill>
                  <a:srgbClr val="6D7975"/>
                </a:solidFill>
                <a:latin typeface="Century Gothic" panose="020B0502020202020204" pitchFamily="34" charset="0"/>
              </a:rPr>
              <a:t>技术</a:t>
            </a:r>
            <a:endParaRPr lang="zh-CN" altLang="en-US" dirty="0">
              <a:solidFill>
                <a:srgbClr val="6D7975"/>
              </a:solidFill>
              <a:latin typeface="Century Gothic" panose="020B0502020202020204" pitchFamily="34" charset="0"/>
            </a:endParaRPr>
          </a:p>
        </p:txBody>
      </p:sp>
      <p:sp>
        <p:nvSpPr>
          <p:cNvPr id="77" name="文本框 76"/>
          <p:cNvSpPr txBox="1"/>
          <p:nvPr>
            <p:custDataLst>
              <p:tags r:id="rId72"/>
            </p:custDataLst>
          </p:nvPr>
        </p:nvSpPr>
        <p:spPr>
          <a:xfrm>
            <a:off x="5391824" y="1042079"/>
            <a:ext cx="4130313" cy="1198880"/>
          </a:xfrm>
          <a:prstGeom prst="rect">
            <a:avLst/>
          </a:prstGeom>
          <a:noFill/>
        </p:spPr>
        <p:txBody>
          <a:bodyPr wrap="square" rtlCol="0">
            <a:spAutoFit/>
          </a:bodyPr>
          <a:p>
            <a:r>
              <a:rPr lang="en-US" altLang="zh-CN" sz="1200">
                <a:solidFill>
                  <a:schemeClr val="tx1">
                    <a:lumMod val="85000"/>
                    <a:lumOff val="15000"/>
                  </a:schemeClr>
                </a:solidFill>
              </a:rPr>
              <a:t>实时渲染技术是图形学的一个核心领域，对游戏、模拟和VR/AR等行业至关重要。未来，我们可以预见实时渲染技术将实现更高的图像质量和更低的延迟。基于光线追踪的实时渲染技术将进一步优化，提供更加真实的光照和阴影效果。此外，AI的融合将使渲染过程更加高效，能够在较低性能的设备上也实现高质量的图形渲染。</a:t>
            </a:r>
            <a:endParaRPr lang="en-US" altLang="zh-CN" sz="1200">
              <a:solidFill>
                <a:schemeClr val="tx1">
                  <a:lumMod val="85000"/>
                  <a:lumOff val="15000"/>
                </a:schemeClr>
              </a:solidFill>
            </a:endParaRPr>
          </a:p>
        </p:txBody>
      </p:sp>
      <p:sp>
        <p:nvSpPr>
          <p:cNvPr id="78" name="等腰三角形 77"/>
          <p:cNvSpPr/>
          <p:nvPr>
            <p:custDataLst>
              <p:tags r:id="rId73"/>
            </p:custDataLst>
          </p:nvPr>
        </p:nvSpPr>
        <p:spPr>
          <a:xfrm rot="5400000">
            <a:off x="5053761" y="724145"/>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矩形 78"/>
          <p:cNvSpPr/>
          <p:nvPr>
            <p:custDataLst>
              <p:tags r:id="rId74"/>
            </p:custDataLst>
          </p:nvPr>
        </p:nvSpPr>
        <p:spPr>
          <a:xfrm>
            <a:off x="5391824" y="2466613"/>
            <a:ext cx="3066730" cy="321945"/>
          </a:xfrm>
          <a:prstGeom prst="rect">
            <a:avLst/>
          </a:prstGeom>
        </p:spPr>
        <p:txBody>
          <a:bodyPr wrap="square">
            <a:spAutoFit/>
          </a:bodyPr>
          <a:p>
            <a:r>
              <a:rPr lang="en-US" altLang="zh-CN" dirty="0">
                <a:solidFill>
                  <a:srgbClr val="6D7975"/>
                </a:solidFill>
                <a:latin typeface="Century Gothic" panose="020B0502020202020204" pitchFamily="34" charset="0"/>
              </a:rPr>
              <a:t>VR/AR</a:t>
            </a:r>
            <a:endParaRPr lang="en-US" altLang="zh-CN" dirty="0">
              <a:solidFill>
                <a:srgbClr val="6D7975"/>
              </a:solidFill>
              <a:latin typeface="Century Gothic" panose="020B0502020202020204" pitchFamily="34" charset="0"/>
            </a:endParaRPr>
          </a:p>
        </p:txBody>
      </p:sp>
      <p:sp>
        <p:nvSpPr>
          <p:cNvPr id="80" name="文本框 79"/>
          <p:cNvSpPr txBox="1"/>
          <p:nvPr>
            <p:custDataLst>
              <p:tags r:id="rId75"/>
            </p:custDataLst>
          </p:nvPr>
        </p:nvSpPr>
        <p:spPr>
          <a:xfrm>
            <a:off x="5391824" y="2861389"/>
            <a:ext cx="4130313" cy="1014730"/>
          </a:xfrm>
          <a:prstGeom prst="rect">
            <a:avLst/>
          </a:prstGeom>
          <a:noFill/>
        </p:spPr>
        <p:txBody>
          <a:bodyPr wrap="square" rtlCol="0">
            <a:spAutoFit/>
          </a:bodyPr>
          <a:p>
            <a:r>
              <a:rPr lang="en-US" altLang="zh-CN" sz="1200">
                <a:solidFill>
                  <a:schemeClr val="tx1">
                    <a:lumMod val="85000"/>
                    <a:lumOff val="15000"/>
                  </a:schemeClr>
                </a:solidFill>
              </a:rPr>
              <a:t>AR和VR是图形学的两个快速发展的分支。随着硬件技术的进步，如更轻便的头戴设备、更高分辨率的显示屏和更精准的跟踪技术，AR和VR将提供更加沉浸和逼真的体验。在这些技术的推动下，我们将看到更多的应用场景，如远程教育、虚拟旅游、医疗训练等领域的革新。</a:t>
            </a:r>
            <a:endParaRPr lang="en-US" altLang="zh-CN" sz="1200">
              <a:solidFill>
                <a:schemeClr val="tx1">
                  <a:lumMod val="85000"/>
                  <a:lumOff val="15000"/>
                </a:schemeClr>
              </a:solidFill>
            </a:endParaRPr>
          </a:p>
        </p:txBody>
      </p:sp>
      <p:sp>
        <p:nvSpPr>
          <p:cNvPr id="82" name="等腰三角形 81"/>
          <p:cNvSpPr/>
          <p:nvPr>
            <p:custDataLst>
              <p:tags r:id="rId76"/>
            </p:custDataLst>
          </p:nvPr>
        </p:nvSpPr>
        <p:spPr>
          <a:xfrm rot="5400000">
            <a:off x="5053761" y="2543455"/>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等腰三角形 82"/>
          <p:cNvSpPr/>
          <p:nvPr>
            <p:custDataLst>
              <p:tags r:id="rId77"/>
            </p:custDataLst>
          </p:nvPr>
        </p:nvSpPr>
        <p:spPr>
          <a:xfrm rot="5400000">
            <a:off x="5053126" y="4318343"/>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文本框 83"/>
          <p:cNvSpPr txBox="1"/>
          <p:nvPr>
            <p:custDataLst>
              <p:tags r:id="rId78"/>
            </p:custDataLst>
          </p:nvPr>
        </p:nvSpPr>
        <p:spPr>
          <a:xfrm>
            <a:off x="1486535" y="769050"/>
            <a:ext cx="2316480" cy="521970"/>
          </a:xfrm>
          <a:prstGeom prst="rect">
            <a:avLst/>
          </a:prstGeom>
          <a:noFill/>
        </p:spPr>
        <p:txBody>
          <a:bodyPr wrap="none" rtlCol="0">
            <a:spAutoFit/>
          </a:bodyPr>
          <a:p>
            <a:pPr algn="ctr"/>
            <a:r>
              <a:rPr lang="zh-CN" altLang="en-US" sz="2800" dirty="0">
                <a:solidFill>
                  <a:srgbClr val="6D7975"/>
                </a:solidFill>
                <a:latin typeface="方正清刻本悦宋简体" panose="02000000000000000000" pitchFamily="2" charset="-122"/>
                <a:ea typeface="方正清刻本悦宋简体" panose="02000000000000000000" pitchFamily="2" charset="-122"/>
              </a:rPr>
              <a:t>技术创新</a:t>
            </a:r>
            <a:r>
              <a:rPr lang="zh-CN" altLang="en-US" sz="2800" dirty="0">
                <a:solidFill>
                  <a:srgbClr val="6D7975"/>
                </a:solidFill>
                <a:latin typeface="方正清刻本悦宋简体" panose="02000000000000000000" pitchFamily="2" charset="-122"/>
                <a:ea typeface="方正清刻本悦宋简体" panose="02000000000000000000" pitchFamily="2" charset="-122"/>
              </a:rPr>
              <a:t>方面</a:t>
            </a:r>
            <a:endParaRPr lang="zh-CN" altLang="en-US" sz="2800" dirty="0">
              <a:solidFill>
                <a:srgbClr val="6D7975"/>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barn(inVertical)">
                                      <p:cBhvr>
                                        <p:cTn id="4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70" grpId="0"/>
      <p:bldP spid="71" grpId="0"/>
      <p:bldP spid="72" grpId="0"/>
      <p:bldP spid="73" grpId="0"/>
      <p:bldP spid="77" grpId="0"/>
      <p:bldP spid="78" grpId="0" bldLvl="0" animBg="1"/>
      <p:bldP spid="79" grpId="0"/>
      <p:bldP spid="80" grpId="0"/>
      <p:bldP spid="82" grpId="0" bldLvl="0" animBg="1"/>
      <p:bldP spid="83" grpId="0" bldLvl="0" animBg="1"/>
      <p:bldP spid="8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9474200" y="393700"/>
            <a:ext cx="55360" cy="56590"/>
          </a:xfrm>
          <a:prstGeom prst="rect">
            <a:avLst/>
          </a:prstGeom>
          <a:ln>
            <a:noFill/>
          </a:ln>
        </p:spPr>
      </p:pic>
      <p:pic>
        <p:nvPicPr>
          <p:cNvPr id="3" name="New picture"/>
          <p:cNvPicPr/>
          <p:nvPr/>
        </p:nvPicPr>
        <p:blipFill>
          <a:blip r:embed="rId2"/>
          <a:srcRect/>
          <a:stretch>
            <a:fillRect/>
          </a:stretch>
        </p:blipFill>
        <p:spPr>
          <a:xfrm>
            <a:off x="9309100" y="228600"/>
            <a:ext cx="196836" cy="202987"/>
          </a:xfrm>
          <a:prstGeom prst="rect">
            <a:avLst/>
          </a:prstGeom>
          <a:ln>
            <a:noFill/>
          </a:ln>
        </p:spPr>
      </p:pic>
      <p:pic>
        <p:nvPicPr>
          <p:cNvPr id="4" name="New picture"/>
          <p:cNvPicPr/>
          <p:nvPr/>
        </p:nvPicPr>
        <p:blipFill>
          <a:blip r:embed="rId3"/>
          <a:srcRect/>
          <a:stretch>
            <a:fillRect/>
          </a:stretch>
        </p:blipFill>
        <p:spPr>
          <a:xfrm>
            <a:off x="9055100" y="355600"/>
            <a:ext cx="115641" cy="135324"/>
          </a:xfrm>
          <a:prstGeom prst="rect">
            <a:avLst/>
          </a:prstGeom>
          <a:ln>
            <a:noFill/>
          </a:ln>
        </p:spPr>
      </p:pic>
      <p:pic>
        <p:nvPicPr>
          <p:cNvPr id="5" name="New picture"/>
          <p:cNvPicPr/>
          <p:nvPr/>
        </p:nvPicPr>
        <p:blipFill>
          <a:blip r:embed="rId4"/>
          <a:srcRect/>
          <a:stretch>
            <a:fillRect/>
          </a:stretch>
        </p:blipFill>
        <p:spPr>
          <a:xfrm>
            <a:off x="9207500" y="342900"/>
            <a:ext cx="65202" cy="50439"/>
          </a:xfrm>
          <a:prstGeom prst="rect">
            <a:avLst/>
          </a:prstGeom>
          <a:ln>
            <a:noFill/>
          </a:ln>
        </p:spPr>
      </p:pic>
      <p:pic>
        <p:nvPicPr>
          <p:cNvPr id="6" name="New picture"/>
          <p:cNvPicPr/>
          <p:nvPr/>
        </p:nvPicPr>
        <p:blipFill>
          <a:blip r:embed="rId5"/>
          <a:srcRect/>
          <a:stretch>
            <a:fillRect/>
          </a:stretch>
        </p:blipFill>
        <p:spPr>
          <a:xfrm>
            <a:off x="9105900" y="317500"/>
            <a:ext cx="44288" cy="51669"/>
          </a:xfrm>
          <a:prstGeom prst="rect">
            <a:avLst/>
          </a:prstGeom>
          <a:ln>
            <a:noFill/>
          </a:ln>
        </p:spPr>
      </p:pic>
      <p:pic>
        <p:nvPicPr>
          <p:cNvPr id="7" name="New picture"/>
          <p:cNvPicPr/>
          <p:nvPr/>
        </p:nvPicPr>
        <p:blipFill>
          <a:blip r:embed="rId6"/>
          <a:srcRect/>
          <a:stretch>
            <a:fillRect/>
          </a:stretch>
        </p:blipFill>
        <p:spPr>
          <a:xfrm>
            <a:off x="9207500" y="279400"/>
            <a:ext cx="77504" cy="73813"/>
          </a:xfrm>
          <a:prstGeom prst="rect">
            <a:avLst/>
          </a:prstGeom>
          <a:ln>
            <a:noFill/>
          </a:ln>
        </p:spPr>
      </p:pic>
      <p:pic>
        <p:nvPicPr>
          <p:cNvPr id="8" name="New picture"/>
          <p:cNvPicPr/>
          <p:nvPr/>
        </p:nvPicPr>
        <p:blipFill>
          <a:blip r:embed="rId7"/>
          <a:srcRect/>
          <a:stretch>
            <a:fillRect/>
          </a:stretch>
        </p:blipFill>
        <p:spPr>
          <a:xfrm>
            <a:off x="9131300" y="254000"/>
            <a:ext cx="46749" cy="51669"/>
          </a:xfrm>
          <a:prstGeom prst="rect">
            <a:avLst/>
          </a:prstGeom>
          <a:ln>
            <a:noFill/>
          </a:ln>
        </p:spPr>
      </p:pic>
      <p:pic>
        <p:nvPicPr>
          <p:cNvPr id="9" name="New picture"/>
          <p:cNvPicPr/>
          <p:nvPr/>
        </p:nvPicPr>
        <p:blipFill>
          <a:blip r:embed="rId8"/>
          <a:srcRect/>
          <a:stretch>
            <a:fillRect/>
          </a:stretch>
        </p:blipFill>
        <p:spPr>
          <a:xfrm>
            <a:off x="8737600" y="266700"/>
            <a:ext cx="300175" cy="228821"/>
          </a:xfrm>
          <a:prstGeom prst="rect">
            <a:avLst/>
          </a:prstGeom>
          <a:ln>
            <a:noFill/>
          </a:ln>
        </p:spPr>
      </p:pic>
      <p:pic>
        <p:nvPicPr>
          <p:cNvPr id="10" name="New picture"/>
          <p:cNvPicPr/>
          <p:nvPr/>
        </p:nvPicPr>
        <p:blipFill>
          <a:blip r:embed="rId9"/>
          <a:srcRect/>
          <a:stretch>
            <a:fillRect/>
          </a:stretch>
        </p:blipFill>
        <p:spPr>
          <a:xfrm>
            <a:off x="8775700" y="304800"/>
            <a:ext cx="45519" cy="60281"/>
          </a:xfrm>
          <a:prstGeom prst="rect">
            <a:avLst/>
          </a:prstGeom>
          <a:ln>
            <a:noFill/>
          </a:ln>
        </p:spPr>
      </p:pic>
      <p:pic>
        <p:nvPicPr>
          <p:cNvPr id="11" name="New picture"/>
          <p:cNvPicPr/>
          <p:nvPr/>
        </p:nvPicPr>
        <p:blipFill>
          <a:blip r:embed="rId10"/>
          <a:srcRect/>
          <a:stretch>
            <a:fillRect/>
          </a:stretch>
        </p:blipFill>
        <p:spPr>
          <a:xfrm>
            <a:off x="8788400" y="241300"/>
            <a:ext cx="56590" cy="57820"/>
          </a:xfrm>
          <a:prstGeom prst="rect">
            <a:avLst/>
          </a:prstGeom>
          <a:ln>
            <a:noFill/>
          </a:ln>
        </p:spPr>
      </p:pic>
      <p:pic>
        <p:nvPicPr>
          <p:cNvPr id="12" name="New picture"/>
          <p:cNvPicPr/>
          <p:nvPr/>
        </p:nvPicPr>
        <p:blipFill>
          <a:blip r:embed="rId11"/>
          <a:srcRect/>
          <a:stretch>
            <a:fillRect/>
          </a:stretch>
        </p:blipFill>
        <p:spPr>
          <a:xfrm>
            <a:off x="9601200" y="317500"/>
            <a:ext cx="31986" cy="47979"/>
          </a:xfrm>
          <a:prstGeom prst="rect">
            <a:avLst/>
          </a:prstGeom>
          <a:ln>
            <a:noFill/>
          </a:ln>
        </p:spPr>
      </p:pic>
      <p:pic>
        <p:nvPicPr>
          <p:cNvPr id="13" name="New picture"/>
          <p:cNvPicPr/>
          <p:nvPr/>
        </p:nvPicPr>
        <p:blipFill>
          <a:blip r:embed="rId12"/>
          <a:srcRect/>
          <a:stretch>
            <a:fillRect/>
          </a:stretch>
        </p:blipFill>
        <p:spPr>
          <a:xfrm>
            <a:off x="9588500" y="203200"/>
            <a:ext cx="204217" cy="275570"/>
          </a:xfrm>
          <a:prstGeom prst="rect">
            <a:avLst/>
          </a:prstGeom>
          <a:ln>
            <a:noFill/>
          </a:ln>
        </p:spPr>
      </p:pic>
      <p:pic>
        <p:nvPicPr>
          <p:cNvPr id="14" name="New picture"/>
          <p:cNvPicPr/>
          <p:nvPr/>
        </p:nvPicPr>
        <p:blipFill>
          <a:blip r:embed="rId13"/>
          <a:srcRect/>
          <a:stretch>
            <a:fillRect/>
          </a:stretch>
        </p:blipFill>
        <p:spPr>
          <a:xfrm>
            <a:off x="8801100" y="520700"/>
            <a:ext cx="38137" cy="49209"/>
          </a:xfrm>
          <a:prstGeom prst="rect">
            <a:avLst/>
          </a:prstGeom>
          <a:ln>
            <a:noFill/>
          </a:ln>
        </p:spPr>
      </p:pic>
      <p:pic>
        <p:nvPicPr>
          <p:cNvPr id="15" name="New picture"/>
          <p:cNvPicPr/>
          <p:nvPr/>
        </p:nvPicPr>
        <p:blipFill>
          <a:blip r:embed="rId14"/>
          <a:srcRect/>
          <a:stretch>
            <a:fillRect/>
          </a:stretch>
        </p:blipFill>
        <p:spPr>
          <a:xfrm>
            <a:off x="8851900" y="520700"/>
            <a:ext cx="38137" cy="49209"/>
          </a:xfrm>
          <a:prstGeom prst="rect">
            <a:avLst/>
          </a:prstGeom>
          <a:ln>
            <a:noFill/>
          </a:ln>
        </p:spPr>
      </p:pic>
      <p:pic>
        <p:nvPicPr>
          <p:cNvPr id="16" name="New picture"/>
          <p:cNvPicPr/>
          <p:nvPr/>
        </p:nvPicPr>
        <p:blipFill>
          <a:blip r:embed="rId15"/>
          <a:srcRect/>
          <a:stretch>
            <a:fillRect/>
          </a:stretch>
        </p:blipFill>
        <p:spPr>
          <a:xfrm>
            <a:off x="8902700" y="520700"/>
            <a:ext cx="35676" cy="49209"/>
          </a:xfrm>
          <a:prstGeom prst="rect">
            <a:avLst/>
          </a:prstGeom>
          <a:ln>
            <a:noFill/>
          </a:ln>
        </p:spPr>
      </p:pic>
      <p:pic>
        <p:nvPicPr>
          <p:cNvPr id="17" name="New picture"/>
          <p:cNvPicPr/>
          <p:nvPr/>
        </p:nvPicPr>
        <p:blipFill>
          <a:blip r:embed="rId16"/>
          <a:srcRect/>
          <a:stretch>
            <a:fillRect/>
          </a:stretch>
        </p:blipFill>
        <p:spPr>
          <a:xfrm>
            <a:off x="8953500" y="520700"/>
            <a:ext cx="27065" cy="49209"/>
          </a:xfrm>
          <a:prstGeom prst="rect">
            <a:avLst/>
          </a:prstGeom>
          <a:ln>
            <a:noFill/>
          </a:ln>
        </p:spPr>
      </p:pic>
      <p:pic>
        <p:nvPicPr>
          <p:cNvPr id="18" name="New picture"/>
          <p:cNvPicPr/>
          <p:nvPr/>
        </p:nvPicPr>
        <p:blipFill>
          <a:blip r:embed="rId17"/>
          <a:srcRect/>
          <a:stretch>
            <a:fillRect/>
          </a:stretch>
        </p:blipFill>
        <p:spPr>
          <a:xfrm>
            <a:off x="9017000" y="520700"/>
            <a:ext cx="44288" cy="49209"/>
          </a:xfrm>
          <a:prstGeom prst="rect">
            <a:avLst/>
          </a:prstGeom>
          <a:ln>
            <a:noFill/>
          </a:ln>
        </p:spPr>
      </p:pic>
      <p:pic>
        <p:nvPicPr>
          <p:cNvPr id="19" name="New picture"/>
          <p:cNvPicPr/>
          <p:nvPr/>
        </p:nvPicPr>
        <p:blipFill>
          <a:blip r:embed="rId18"/>
          <a:srcRect/>
          <a:stretch>
            <a:fillRect/>
          </a:stretch>
        </p:blipFill>
        <p:spPr>
          <a:xfrm>
            <a:off x="9067800" y="520700"/>
            <a:ext cx="38137" cy="49209"/>
          </a:xfrm>
          <a:prstGeom prst="rect">
            <a:avLst/>
          </a:prstGeom>
          <a:ln>
            <a:noFill/>
          </a:ln>
        </p:spPr>
      </p:pic>
      <p:pic>
        <p:nvPicPr>
          <p:cNvPr id="20" name="New picture"/>
          <p:cNvPicPr/>
          <p:nvPr/>
        </p:nvPicPr>
        <p:blipFill>
          <a:blip r:embed="rId19"/>
          <a:srcRect/>
          <a:stretch>
            <a:fillRect/>
          </a:stretch>
        </p:blipFill>
        <p:spPr>
          <a:xfrm>
            <a:off x="9131300" y="520700"/>
            <a:ext cx="44288" cy="50439"/>
          </a:xfrm>
          <a:prstGeom prst="rect">
            <a:avLst/>
          </a:prstGeom>
          <a:ln>
            <a:noFill/>
          </a:ln>
        </p:spPr>
      </p:pic>
      <p:pic>
        <p:nvPicPr>
          <p:cNvPr id="21" name="New picture"/>
          <p:cNvPicPr/>
          <p:nvPr/>
        </p:nvPicPr>
        <p:blipFill>
          <a:blip r:embed="rId20"/>
          <a:srcRect/>
          <a:stretch>
            <a:fillRect/>
          </a:stretch>
        </p:blipFill>
        <p:spPr>
          <a:xfrm>
            <a:off x="9220200" y="520700"/>
            <a:ext cx="38138" cy="49209"/>
          </a:xfrm>
          <a:prstGeom prst="rect">
            <a:avLst/>
          </a:prstGeom>
          <a:ln>
            <a:noFill/>
          </a:ln>
        </p:spPr>
      </p:pic>
      <p:pic>
        <p:nvPicPr>
          <p:cNvPr id="22" name="New picture"/>
          <p:cNvPicPr/>
          <p:nvPr/>
        </p:nvPicPr>
        <p:blipFill>
          <a:blip r:embed="rId21"/>
          <a:srcRect/>
          <a:stretch>
            <a:fillRect/>
          </a:stretch>
        </p:blipFill>
        <p:spPr>
          <a:xfrm>
            <a:off x="9271000" y="520700"/>
            <a:ext cx="38137" cy="49209"/>
          </a:xfrm>
          <a:prstGeom prst="rect">
            <a:avLst/>
          </a:prstGeom>
          <a:ln>
            <a:noFill/>
          </a:ln>
        </p:spPr>
      </p:pic>
      <p:pic>
        <p:nvPicPr>
          <p:cNvPr id="23" name="New picture"/>
          <p:cNvPicPr/>
          <p:nvPr/>
        </p:nvPicPr>
        <p:blipFill>
          <a:blip r:embed="rId22"/>
          <a:srcRect/>
          <a:stretch>
            <a:fillRect/>
          </a:stretch>
        </p:blipFill>
        <p:spPr>
          <a:xfrm>
            <a:off x="9347200" y="520700"/>
            <a:ext cx="41827" cy="49209"/>
          </a:xfrm>
          <a:prstGeom prst="rect">
            <a:avLst/>
          </a:prstGeom>
          <a:ln>
            <a:noFill/>
          </a:ln>
        </p:spPr>
      </p:pic>
      <p:pic>
        <p:nvPicPr>
          <p:cNvPr id="24" name="New picture"/>
          <p:cNvPicPr/>
          <p:nvPr/>
        </p:nvPicPr>
        <p:blipFill>
          <a:blip r:embed="rId23"/>
          <a:srcRect/>
          <a:stretch>
            <a:fillRect/>
          </a:stretch>
        </p:blipFill>
        <p:spPr>
          <a:xfrm>
            <a:off x="9410700" y="520700"/>
            <a:ext cx="36907" cy="49209"/>
          </a:xfrm>
          <a:prstGeom prst="rect">
            <a:avLst/>
          </a:prstGeom>
          <a:ln>
            <a:noFill/>
          </a:ln>
        </p:spPr>
      </p:pic>
      <p:pic>
        <p:nvPicPr>
          <p:cNvPr id="25" name="New picture"/>
          <p:cNvPicPr/>
          <p:nvPr/>
        </p:nvPicPr>
        <p:blipFill>
          <a:blip r:embed="rId24"/>
          <a:srcRect/>
          <a:stretch>
            <a:fillRect/>
          </a:stretch>
        </p:blipFill>
        <p:spPr>
          <a:xfrm>
            <a:off x="9461500" y="520700"/>
            <a:ext cx="40598" cy="49209"/>
          </a:xfrm>
          <a:prstGeom prst="rect">
            <a:avLst/>
          </a:prstGeom>
          <a:ln>
            <a:noFill/>
          </a:ln>
        </p:spPr>
      </p:pic>
      <p:pic>
        <p:nvPicPr>
          <p:cNvPr id="26" name="New picture"/>
          <p:cNvPicPr/>
          <p:nvPr/>
        </p:nvPicPr>
        <p:blipFill>
          <a:blip r:embed="rId25"/>
          <a:srcRect/>
          <a:stretch>
            <a:fillRect/>
          </a:stretch>
        </p:blipFill>
        <p:spPr>
          <a:xfrm>
            <a:off x="9512300" y="520700"/>
            <a:ext cx="38137" cy="50439"/>
          </a:xfrm>
          <a:prstGeom prst="rect">
            <a:avLst/>
          </a:prstGeom>
          <a:ln>
            <a:noFill/>
          </a:ln>
        </p:spPr>
      </p:pic>
      <p:pic>
        <p:nvPicPr>
          <p:cNvPr id="27" name="New picture"/>
          <p:cNvPicPr/>
          <p:nvPr/>
        </p:nvPicPr>
        <p:blipFill>
          <a:blip r:embed="rId26"/>
          <a:srcRect/>
          <a:stretch>
            <a:fillRect/>
          </a:stretch>
        </p:blipFill>
        <p:spPr>
          <a:xfrm>
            <a:off x="9588500" y="520700"/>
            <a:ext cx="39368" cy="49209"/>
          </a:xfrm>
          <a:prstGeom prst="rect">
            <a:avLst/>
          </a:prstGeom>
          <a:ln>
            <a:noFill/>
          </a:ln>
        </p:spPr>
      </p:pic>
      <p:pic>
        <p:nvPicPr>
          <p:cNvPr id="28" name="New picture"/>
          <p:cNvPicPr/>
          <p:nvPr/>
        </p:nvPicPr>
        <p:blipFill>
          <a:blip r:embed="rId27"/>
          <a:srcRect/>
          <a:stretch>
            <a:fillRect/>
          </a:stretch>
        </p:blipFill>
        <p:spPr>
          <a:xfrm>
            <a:off x="9639300" y="520700"/>
            <a:ext cx="41827" cy="49209"/>
          </a:xfrm>
          <a:prstGeom prst="rect">
            <a:avLst/>
          </a:prstGeom>
          <a:ln>
            <a:noFill/>
          </a:ln>
        </p:spPr>
      </p:pic>
      <p:pic>
        <p:nvPicPr>
          <p:cNvPr id="29" name="New picture"/>
          <p:cNvPicPr/>
          <p:nvPr/>
        </p:nvPicPr>
        <p:blipFill>
          <a:blip r:embed="rId28"/>
          <a:srcRect/>
          <a:stretch>
            <a:fillRect/>
          </a:stretch>
        </p:blipFill>
        <p:spPr>
          <a:xfrm>
            <a:off x="8229600" y="190500"/>
            <a:ext cx="430578" cy="434268"/>
          </a:xfrm>
          <a:prstGeom prst="rect">
            <a:avLst/>
          </a:prstGeom>
          <a:ln>
            <a:noFill/>
          </a:ln>
        </p:spPr>
      </p:pic>
      <p:pic>
        <p:nvPicPr>
          <p:cNvPr id="30" name="New picture"/>
          <p:cNvPicPr/>
          <p:nvPr/>
        </p:nvPicPr>
        <p:blipFill>
          <a:blip r:embed="rId29"/>
          <a:srcRect/>
          <a:stretch>
            <a:fillRect/>
          </a:stretch>
        </p:blipFill>
        <p:spPr>
          <a:xfrm>
            <a:off x="8331200" y="279400"/>
            <a:ext cx="237433" cy="212829"/>
          </a:xfrm>
          <a:prstGeom prst="rect">
            <a:avLst/>
          </a:prstGeom>
          <a:ln>
            <a:noFill/>
          </a:ln>
        </p:spPr>
      </p:pic>
      <p:pic>
        <p:nvPicPr>
          <p:cNvPr id="31" name="New picture"/>
          <p:cNvPicPr/>
          <p:nvPr/>
        </p:nvPicPr>
        <p:blipFill>
          <a:blip r:embed="rId30"/>
          <a:srcRect/>
          <a:stretch>
            <a:fillRect/>
          </a:stretch>
        </p:blipFill>
        <p:spPr>
          <a:xfrm>
            <a:off x="8255000" y="444500"/>
            <a:ext cx="49209" cy="35676"/>
          </a:xfrm>
          <a:prstGeom prst="rect">
            <a:avLst/>
          </a:prstGeom>
          <a:ln>
            <a:noFill/>
          </a:ln>
        </p:spPr>
      </p:pic>
      <p:pic>
        <p:nvPicPr>
          <p:cNvPr id="32" name="New picture"/>
          <p:cNvPicPr/>
          <p:nvPr/>
        </p:nvPicPr>
        <p:blipFill>
          <a:blip r:embed="rId31"/>
          <a:srcRect/>
          <a:stretch>
            <a:fillRect/>
          </a:stretch>
        </p:blipFill>
        <p:spPr>
          <a:xfrm>
            <a:off x="8267700" y="469900"/>
            <a:ext cx="46748" cy="38137"/>
          </a:xfrm>
          <a:prstGeom prst="rect">
            <a:avLst/>
          </a:prstGeom>
          <a:ln>
            <a:noFill/>
          </a:ln>
        </p:spPr>
      </p:pic>
      <p:pic>
        <p:nvPicPr>
          <p:cNvPr id="33" name="New picture"/>
          <p:cNvPicPr/>
          <p:nvPr/>
        </p:nvPicPr>
        <p:blipFill>
          <a:blip r:embed="rId32"/>
          <a:srcRect/>
          <a:stretch>
            <a:fillRect/>
          </a:stretch>
        </p:blipFill>
        <p:spPr>
          <a:xfrm>
            <a:off x="8280400" y="495300"/>
            <a:ext cx="46749" cy="40597"/>
          </a:xfrm>
          <a:prstGeom prst="rect">
            <a:avLst/>
          </a:prstGeom>
          <a:ln>
            <a:noFill/>
          </a:ln>
        </p:spPr>
      </p:pic>
      <p:pic>
        <p:nvPicPr>
          <p:cNvPr id="34" name="New picture"/>
          <p:cNvPicPr/>
          <p:nvPr/>
        </p:nvPicPr>
        <p:blipFill>
          <a:blip r:embed="rId33"/>
          <a:srcRect/>
          <a:stretch>
            <a:fillRect/>
          </a:stretch>
        </p:blipFill>
        <p:spPr>
          <a:xfrm>
            <a:off x="8318500" y="520700"/>
            <a:ext cx="29525" cy="35676"/>
          </a:xfrm>
          <a:prstGeom prst="rect">
            <a:avLst/>
          </a:prstGeom>
          <a:ln>
            <a:noFill/>
          </a:ln>
        </p:spPr>
      </p:pic>
      <p:pic>
        <p:nvPicPr>
          <p:cNvPr id="35" name="New picture"/>
          <p:cNvPicPr/>
          <p:nvPr/>
        </p:nvPicPr>
        <p:blipFill>
          <a:blip r:embed="rId34"/>
          <a:srcRect/>
          <a:stretch>
            <a:fillRect/>
          </a:stretch>
        </p:blipFill>
        <p:spPr>
          <a:xfrm>
            <a:off x="8331200" y="533400"/>
            <a:ext cx="35677" cy="43058"/>
          </a:xfrm>
          <a:prstGeom prst="rect">
            <a:avLst/>
          </a:prstGeom>
          <a:ln>
            <a:noFill/>
          </a:ln>
        </p:spPr>
      </p:pic>
      <p:pic>
        <p:nvPicPr>
          <p:cNvPr id="36" name="New picture"/>
          <p:cNvPicPr/>
          <p:nvPr/>
        </p:nvPicPr>
        <p:blipFill>
          <a:blip r:embed="rId35"/>
          <a:srcRect/>
          <a:stretch>
            <a:fillRect/>
          </a:stretch>
        </p:blipFill>
        <p:spPr>
          <a:xfrm>
            <a:off x="8356600" y="546100"/>
            <a:ext cx="39367" cy="47979"/>
          </a:xfrm>
          <a:prstGeom prst="rect">
            <a:avLst/>
          </a:prstGeom>
          <a:ln>
            <a:noFill/>
          </a:ln>
        </p:spPr>
      </p:pic>
      <p:pic>
        <p:nvPicPr>
          <p:cNvPr id="37" name="New picture"/>
          <p:cNvPicPr/>
          <p:nvPr/>
        </p:nvPicPr>
        <p:blipFill>
          <a:blip r:embed="rId36"/>
          <a:srcRect/>
          <a:stretch>
            <a:fillRect/>
          </a:stretch>
        </p:blipFill>
        <p:spPr>
          <a:xfrm>
            <a:off x="8382000" y="546100"/>
            <a:ext cx="28295" cy="44288"/>
          </a:xfrm>
          <a:prstGeom prst="rect">
            <a:avLst/>
          </a:prstGeom>
          <a:ln>
            <a:noFill/>
          </a:ln>
        </p:spPr>
      </p:pic>
      <p:pic>
        <p:nvPicPr>
          <p:cNvPr id="38" name="New picture"/>
          <p:cNvPicPr/>
          <p:nvPr/>
        </p:nvPicPr>
        <p:blipFill>
          <a:blip r:embed="rId37"/>
          <a:srcRect/>
          <a:stretch>
            <a:fillRect/>
          </a:stretch>
        </p:blipFill>
        <p:spPr>
          <a:xfrm>
            <a:off x="8432800" y="558800"/>
            <a:ext cx="23373" cy="40597"/>
          </a:xfrm>
          <a:prstGeom prst="rect">
            <a:avLst/>
          </a:prstGeom>
          <a:ln>
            <a:noFill/>
          </a:ln>
        </p:spPr>
      </p:pic>
      <p:pic>
        <p:nvPicPr>
          <p:cNvPr id="39" name="New picture"/>
          <p:cNvPicPr/>
          <p:nvPr/>
        </p:nvPicPr>
        <p:blipFill>
          <a:blip r:embed="rId38"/>
          <a:srcRect/>
          <a:stretch>
            <a:fillRect/>
          </a:stretch>
        </p:blipFill>
        <p:spPr>
          <a:xfrm>
            <a:off x="8458200" y="558800"/>
            <a:ext cx="25834" cy="44288"/>
          </a:xfrm>
          <a:prstGeom prst="rect">
            <a:avLst/>
          </a:prstGeom>
          <a:ln>
            <a:noFill/>
          </a:ln>
        </p:spPr>
      </p:pic>
      <p:pic>
        <p:nvPicPr>
          <p:cNvPr id="40" name="New picture"/>
          <p:cNvPicPr/>
          <p:nvPr/>
        </p:nvPicPr>
        <p:blipFill>
          <a:blip r:embed="rId39"/>
          <a:srcRect/>
          <a:stretch>
            <a:fillRect/>
          </a:stretch>
        </p:blipFill>
        <p:spPr>
          <a:xfrm>
            <a:off x="8483600" y="546100"/>
            <a:ext cx="17222" cy="40597"/>
          </a:xfrm>
          <a:prstGeom prst="rect">
            <a:avLst/>
          </a:prstGeom>
          <a:ln>
            <a:noFill/>
          </a:ln>
        </p:spPr>
      </p:pic>
      <p:pic>
        <p:nvPicPr>
          <p:cNvPr id="41" name="New picture"/>
          <p:cNvPicPr/>
          <p:nvPr/>
        </p:nvPicPr>
        <p:blipFill>
          <a:blip r:embed="rId40"/>
          <a:srcRect/>
          <a:stretch>
            <a:fillRect/>
          </a:stretch>
        </p:blipFill>
        <p:spPr>
          <a:xfrm>
            <a:off x="8496300" y="546100"/>
            <a:ext cx="28296" cy="45518"/>
          </a:xfrm>
          <a:prstGeom prst="rect">
            <a:avLst/>
          </a:prstGeom>
          <a:ln>
            <a:noFill/>
          </a:ln>
        </p:spPr>
      </p:pic>
      <p:pic>
        <p:nvPicPr>
          <p:cNvPr id="42" name="New picture"/>
          <p:cNvPicPr/>
          <p:nvPr/>
        </p:nvPicPr>
        <p:blipFill>
          <a:blip r:embed="rId41"/>
          <a:srcRect/>
          <a:stretch>
            <a:fillRect/>
          </a:stretch>
        </p:blipFill>
        <p:spPr>
          <a:xfrm>
            <a:off x="8521700" y="533400"/>
            <a:ext cx="40598" cy="46748"/>
          </a:xfrm>
          <a:prstGeom prst="rect">
            <a:avLst/>
          </a:prstGeom>
          <a:ln>
            <a:noFill/>
          </a:ln>
        </p:spPr>
      </p:pic>
      <p:pic>
        <p:nvPicPr>
          <p:cNvPr id="43" name="New picture"/>
          <p:cNvPicPr/>
          <p:nvPr/>
        </p:nvPicPr>
        <p:blipFill>
          <a:blip r:embed="rId42"/>
          <a:srcRect/>
          <a:stretch>
            <a:fillRect/>
          </a:stretch>
        </p:blipFill>
        <p:spPr>
          <a:xfrm>
            <a:off x="8534400" y="520700"/>
            <a:ext cx="41827" cy="41828"/>
          </a:xfrm>
          <a:prstGeom prst="rect">
            <a:avLst/>
          </a:prstGeom>
          <a:ln>
            <a:noFill/>
          </a:ln>
        </p:spPr>
      </p:pic>
      <p:pic>
        <p:nvPicPr>
          <p:cNvPr id="44" name="New picture"/>
          <p:cNvPicPr/>
          <p:nvPr/>
        </p:nvPicPr>
        <p:blipFill>
          <a:blip r:embed="rId43"/>
          <a:srcRect/>
          <a:stretch>
            <a:fillRect/>
          </a:stretch>
        </p:blipFill>
        <p:spPr>
          <a:xfrm>
            <a:off x="8559800" y="508000"/>
            <a:ext cx="41827" cy="35676"/>
          </a:xfrm>
          <a:prstGeom prst="rect">
            <a:avLst/>
          </a:prstGeom>
          <a:ln>
            <a:noFill/>
          </a:ln>
        </p:spPr>
      </p:pic>
      <p:pic>
        <p:nvPicPr>
          <p:cNvPr id="45" name="New picture"/>
          <p:cNvPicPr/>
          <p:nvPr/>
        </p:nvPicPr>
        <p:blipFill>
          <a:blip r:embed="rId44"/>
          <a:srcRect/>
          <a:stretch>
            <a:fillRect/>
          </a:stretch>
        </p:blipFill>
        <p:spPr>
          <a:xfrm>
            <a:off x="8572500" y="495300"/>
            <a:ext cx="38137" cy="25835"/>
          </a:xfrm>
          <a:prstGeom prst="rect">
            <a:avLst/>
          </a:prstGeom>
          <a:ln>
            <a:noFill/>
          </a:ln>
        </p:spPr>
      </p:pic>
      <p:pic>
        <p:nvPicPr>
          <p:cNvPr id="46" name="New picture"/>
          <p:cNvPicPr/>
          <p:nvPr/>
        </p:nvPicPr>
        <p:blipFill>
          <a:blip r:embed="rId45"/>
          <a:srcRect/>
          <a:stretch>
            <a:fillRect/>
          </a:stretch>
        </p:blipFill>
        <p:spPr>
          <a:xfrm>
            <a:off x="8572500" y="457200"/>
            <a:ext cx="44288" cy="34446"/>
          </a:xfrm>
          <a:prstGeom prst="rect">
            <a:avLst/>
          </a:prstGeom>
          <a:ln>
            <a:noFill/>
          </a:ln>
        </p:spPr>
      </p:pic>
      <p:pic>
        <p:nvPicPr>
          <p:cNvPr id="47" name="New picture"/>
          <p:cNvPicPr/>
          <p:nvPr/>
        </p:nvPicPr>
        <p:blipFill>
          <a:blip r:embed="rId46"/>
          <a:srcRect/>
          <a:stretch>
            <a:fillRect/>
          </a:stretch>
        </p:blipFill>
        <p:spPr>
          <a:xfrm>
            <a:off x="8585200" y="444500"/>
            <a:ext cx="44288" cy="28295"/>
          </a:xfrm>
          <a:prstGeom prst="rect">
            <a:avLst/>
          </a:prstGeom>
          <a:ln>
            <a:noFill/>
          </a:ln>
        </p:spPr>
      </p:pic>
      <p:pic>
        <p:nvPicPr>
          <p:cNvPr id="48" name="New picture"/>
          <p:cNvPicPr/>
          <p:nvPr/>
        </p:nvPicPr>
        <p:blipFill>
          <a:blip r:embed="rId47"/>
          <a:srcRect/>
          <a:stretch>
            <a:fillRect/>
          </a:stretch>
        </p:blipFill>
        <p:spPr>
          <a:xfrm>
            <a:off x="8293100" y="520700"/>
            <a:ext cx="41827" cy="30756"/>
          </a:xfrm>
          <a:prstGeom prst="rect">
            <a:avLst/>
          </a:prstGeom>
          <a:ln>
            <a:noFill/>
          </a:ln>
        </p:spPr>
      </p:pic>
      <p:pic>
        <p:nvPicPr>
          <p:cNvPr id="49" name="New picture"/>
          <p:cNvPicPr/>
          <p:nvPr/>
        </p:nvPicPr>
        <p:blipFill>
          <a:blip r:embed="rId48"/>
          <a:srcRect/>
          <a:stretch>
            <a:fillRect/>
          </a:stretch>
        </p:blipFill>
        <p:spPr>
          <a:xfrm>
            <a:off x="8369300" y="508000"/>
            <a:ext cx="130405" cy="40597"/>
          </a:xfrm>
          <a:prstGeom prst="rect">
            <a:avLst/>
          </a:prstGeom>
          <a:ln>
            <a:noFill/>
          </a:ln>
        </p:spPr>
      </p:pic>
      <p:pic>
        <p:nvPicPr>
          <p:cNvPr id="50" name="New picture"/>
          <p:cNvPicPr/>
          <p:nvPr/>
        </p:nvPicPr>
        <p:blipFill>
          <a:blip r:embed="rId49"/>
          <a:srcRect/>
          <a:stretch>
            <a:fillRect/>
          </a:stretch>
        </p:blipFill>
        <p:spPr>
          <a:xfrm>
            <a:off x="8509000" y="266700"/>
            <a:ext cx="17223" cy="17223"/>
          </a:xfrm>
          <a:prstGeom prst="rect">
            <a:avLst/>
          </a:prstGeom>
          <a:ln>
            <a:noFill/>
          </a:ln>
        </p:spPr>
      </p:pic>
      <p:pic>
        <p:nvPicPr>
          <p:cNvPr id="51" name="New picture"/>
          <p:cNvPicPr/>
          <p:nvPr/>
        </p:nvPicPr>
        <p:blipFill>
          <a:blip r:embed="rId50"/>
          <a:srcRect/>
          <a:stretch>
            <a:fillRect/>
          </a:stretch>
        </p:blipFill>
        <p:spPr>
          <a:xfrm>
            <a:off x="8470900" y="215900"/>
            <a:ext cx="62742" cy="55360"/>
          </a:xfrm>
          <a:prstGeom prst="rect">
            <a:avLst/>
          </a:prstGeom>
          <a:ln>
            <a:noFill/>
          </a:ln>
        </p:spPr>
      </p:pic>
      <p:pic>
        <p:nvPicPr>
          <p:cNvPr id="52" name="New picture"/>
          <p:cNvPicPr/>
          <p:nvPr/>
        </p:nvPicPr>
        <p:blipFill>
          <a:blip r:embed="rId51"/>
          <a:srcRect/>
          <a:stretch>
            <a:fillRect/>
          </a:stretch>
        </p:blipFill>
        <p:spPr>
          <a:xfrm>
            <a:off x="8356600" y="254000"/>
            <a:ext cx="24604" cy="50439"/>
          </a:xfrm>
          <a:prstGeom prst="rect">
            <a:avLst/>
          </a:prstGeom>
          <a:ln>
            <a:noFill/>
          </a:ln>
        </p:spPr>
      </p:pic>
      <p:pic>
        <p:nvPicPr>
          <p:cNvPr id="53" name="New picture"/>
          <p:cNvPicPr/>
          <p:nvPr/>
        </p:nvPicPr>
        <p:blipFill>
          <a:blip r:embed="rId52"/>
          <a:srcRect/>
          <a:stretch>
            <a:fillRect/>
          </a:stretch>
        </p:blipFill>
        <p:spPr>
          <a:xfrm>
            <a:off x="8394700" y="241300"/>
            <a:ext cx="19684" cy="19684"/>
          </a:xfrm>
          <a:prstGeom prst="rect">
            <a:avLst/>
          </a:prstGeom>
          <a:ln>
            <a:noFill/>
          </a:ln>
        </p:spPr>
      </p:pic>
      <p:pic>
        <p:nvPicPr>
          <p:cNvPr id="54" name="New picture"/>
          <p:cNvPicPr/>
          <p:nvPr/>
        </p:nvPicPr>
        <p:blipFill>
          <a:blip r:embed="rId53"/>
          <a:srcRect/>
          <a:stretch>
            <a:fillRect/>
          </a:stretch>
        </p:blipFill>
        <p:spPr>
          <a:xfrm>
            <a:off x="8356600" y="254000"/>
            <a:ext cx="14762" cy="17223"/>
          </a:xfrm>
          <a:prstGeom prst="rect">
            <a:avLst/>
          </a:prstGeom>
          <a:ln>
            <a:noFill/>
          </a:ln>
        </p:spPr>
      </p:pic>
      <p:pic>
        <p:nvPicPr>
          <p:cNvPr id="55" name="New picture"/>
          <p:cNvPicPr/>
          <p:nvPr/>
        </p:nvPicPr>
        <p:blipFill>
          <a:blip r:embed="rId54"/>
          <a:srcRect/>
          <a:stretch>
            <a:fillRect/>
          </a:stretch>
        </p:blipFill>
        <p:spPr>
          <a:xfrm>
            <a:off x="8394700" y="215900"/>
            <a:ext cx="23374" cy="25835"/>
          </a:xfrm>
          <a:prstGeom prst="rect">
            <a:avLst/>
          </a:prstGeom>
          <a:ln>
            <a:noFill/>
          </a:ln>
        </p:spPr>
      </p:pic>
      <p:pic>
        <p:nvPicPr>
          <p:cNvPr id="56" name="New picture"/>
          <p:cNvPicPr/>
          <p:nvPr/>
        </p:nvPicPr>
        <p:blipFill>
          <a:blip r:embed="rId55"/>
          <a:srcRect/>
          <a:stretch>
            <a:fillRect/>
          </a:stretch>
        </p:blipFill>
        <p:spPr>
          <a:xfrm>
            <a:off x="8356600" y="228600"/>
            <a:ext cx="14762" cy="15993"/>
          </a:xfrm>
          <a:prstGeom prst="rect">
            <a:avLst/>
          </a:prstGeom>
          <a:ln>
            <a:noFill/>
          </a:ln>
        </p:spPr>
      </p:pic>
      <p:pic>
        <p:nvPicPr>
          <p:cNvPr id="57" name="New picture"/>
          <p:cNvPicPr/>
          <p:nvPr/>
        </p:nvPicPr>
        <p:blipFill>
          <a:blip r:embed="rId56"/>
          <a:srcRect/>
          <a:stretch>
            <a:fillRect/>
          </a:stretch>
        </p:blipFill>
        <p:spPr>
          <a:xfrm>
            <a:off x="8280400" y="292100"/>
            <a:ext cx="57820" cy="102108"/>
          </a:xfrm>
          <a:prstGeom prst="rect">
            <a:avLst/>
          </a:prstGeom>
          <a:ln>
            <a:noFill/>
          </a:ln>
        </p:spPr>
      </p:pic>
      <p:pic>
        <p:nvPicPr>
          <p:cNvPr id="58" name="New picture"/>
          <p:cNvPicPr/>
          <p:nvPr/>
        </p:nvPicPr>
        <p:blipFill>
          <a:blip r:embed="rId57"/>
          <a:srcRect/>
          <a:stretch>
            <a:fillRect/>
          </a:stretch>
        </p:blipFill>
        <p:spPr>
          <a:xfrm>
            <a:off x="8267700" y="342900"/>
            <a:ext cx="15992" cy="13532"/>
          </a:xfrm>
          <a:prstGeom prst="rect">
            <a:avLst/>
          </a:prstGeom>
          <a:ln>
            <a:noFill/>
          </a:ln>
        </p:spPr>
      </p:pic>
      <p:pic>
        <p:nvPicPr>
          <p:cNvPr id="59" name="New picture"/>
          <p:cNvPicPr/>
          <p:nvPr/>
        </p:nvPicPr>
        <p:blipFill>
          <a:blip r:embed="rId58"/>
          <a:srcRect/>
          <a:stretch>
            <a:fillRect/>
          </a:stretch>
        </p:blipFill>
        <p:spPr>
          <a:xfrm>
            <a:off x="8255000" y="330200"/>
            <a:ext cx="17223" cy="15993"/>
          </a:xfrm>
          <a:prstGeom prst="rect">
            <a:avLst/>
          </a:prstGeom>
          <a:ln>
            <a:noFill/>
          </a:ln>
        </p:spPr>
      </p:pic>
      <p:pic>
        <p:nvPicPr>
          <p:cNvPr id="60" name="New picture"/>
          <p:cNvPicPr/>
          <p:nvPr/>
        </p:nvPicPr>
        <p:blipFill>
          <a:blip r:embed="rId59"/>
          <a:srcRect/>
          <a:stretch>
            <a:fillRect/>
          </a:stretch>
        </p:blipFill>
        <p:spPr>
          <a:xfrm>
            <a:off x="8343900" y="342900"/>
            <a:ext cx="200527" cy="173461"/>
          </a:xfrm>
          <a:prstGeom prst="rect">
            <a:avLst/>
          </a:prstGeom>
          <a:ln>
            <a:noFill/>
          </a:ln>
        </p:spPr>
      </p:pic>
      <p:pic>
        <p:nvPicPr>
          <p:cNvPr id="61" name="New picture"/>
          <p:cNvPicPr/>
          <p:nvPr/>
        </p:nvPicPr>
        <p:blipFill>
          <a:blip r:embed="rId60"/>
          <a:srcRect/>
          <a:stretch>
            <a:fillRect/>
          </a:stretch>
        </p:blipFill>
        <p:spPr>
          <a:xfrm>
            <a:off x="8547100" y="304800"/>
            <a:ext cx="78735" cy="52900"/>
          </a:xfrm>
          <a:prstGeom prst="rect">
            <a:avLst/>
          </a:prstGeom>
          <a:ln>
            <a:noFill/>
          </a:ln>
        </p:spPr>
      </p:pic>
      <p:pic>
        <p:nvPicPr>
          <p:cNvPr id="62" name="New picture"/>
          <p:cNvPicPr/>
          <p:nvPr/>
        </p:nvPicPr>
        <p:blipFill>
          <a:blip r:embed="rId61"/>
          <a:srcRect/>
          <a:stretch>
            <a:fillRect/>
          </a:stretch>
        </p:blipFill>
        <p:spPr>
          <a:xfrm>
            <a:off x="368300" y="4914900"/>
            <a:ext cx="262655" cy="240470"/>
          </a:xfrm>
          <a:prstGeom prst="rect">
            <a:avLst/>
          </a:prstGeom>
          <a:ln>
            <a:noFill/>
          </a:ln>
        </p:spPr>
      </p:pic>
      <p:pic>
        <p:nvPicPr>
          <p:cNvPr id="63" name="New picture"/>
          <p:cNvPicPr/>
          <p:nvPr/>
        </p:nvPicPr>
        <p:blipFill>
          <a:blip r:embed="rId62"/>
          <a:srcRect/>
          <a:stretch>
            <a:fillRect/>
          </a:stretch>
        </p:blipFill>
        <p:spPr>
          <a:xfrm>
            <a:off x="381000" y="5181600"/>
            <a:ext cx="180798" cy="243020"/>
          </a:xfrm>
          <a:prstGeom prst="rect">
            <a:avLst/>
          </a:prstGeom>
          <a:ln>
            <a:noFill/>
          </a:ln>
        </p:spPr>
      </p:pic>
      <p:pic>
        <p:nvPicPr>
          <p:cNvPr id="64" name="New picture"/>
          <p:cNvPicPr/>
          <p:nvPr/>
        </p:nvPicPr>
        <p:blipFill>
          <a:blip r:embed="rId63"/>
          <a:srcRect/>
          <a:stretch>
            <a:fillRect/>
          </a:stretch>
        </p:blipFill>
        <p:spPr>
          <a:xfrm>
            <a:off x="647700" y="5194300"/>
            <a:ext cx="239450" cy="225934"/>
          </a:xfrm>
          <a:prstGeom prst="rect">
            <a:avLst/>
          </a:prstGeom>
          <a:ln>
            <a:noFill/>
          </a:ln>
        </p:spPr>
      </p:pic>
      <p:pic>
        <p:nvPicPr>
          <p:cNvPr id="65" name="New picture"/>
          <p:cNvPicPr/>
          <p:nvPr/>
        </p:nvPicPr>
        <p:blipFill>
          <a:blip r:embed="rId64"/>
          <a:srcRect/>
          <a:stretch>
            <a:fillRect/>
          </a:stretch>
        </p:blipFill>
        <p:spPr>
          <a:xfrm>
            <a:off x="660400" y="4927600"/>
            <a:ext cx="248120" cy="236389"/>
          </a:xfrm>
          <a:prstGeom prst="rect">
            <a:avLst/>
          </a:prstGeom>
          <a:ln>
            <a:noFill/>
          </a:ln>
        </p:spPr>
      </p:pic>
      <p:pic>
        <p:nvPicPr>
          <p:cNvPr id="66" name="New picture"/>
          <p:cNvPicPr/>
          <p:nvPr/>
        </p:nvPicPr>
        <p:blipFill>
          <a:blip r:embed="rId65"/>
          <a:srcRect/>
          <a:stretch>
            <a:fillRect/>
          </a:stretch>
        </p:blipFill>
        <p:spPr>
          <a:xfrm>
            <a:off x="558800" y="5194300"/>
            <a:ext cx="61966" cy="224150"/>
          </a:xfrm>
          <a:prstGeom prst="rect">
            <a:avLst/>
          </a:prstGeom>
          <a:ln>
            <a:noFill/>
          </a:ln>
        </p:spPr>
      </p:pic>
      <p:pic>
        <p:nvPicPr>
          <p:cNvPr id="67" name="New picture"/>
          <p:cNvPicPr/>
          <p:nvPr/>
        </p:nvPicPr>
        <p:blipFill>
          <a:blip r:embed="rId66"/>
          <a:srcRect/>
          <a:stretch>
            <a:fillRect/>
          </a:stretch>
        </p:blipFill>
        <p:spPr>
          <a:xfrm>
            <a:off x="635000" y="4927600"/>
            <a:ext cx="128268" cy="129797"/>
          </a:xfrm>
          <a:prstGeom prst="rect">
            <a:avLst/>
          </a:prstGeom>
          <a:ln>
            <a:noFill/>
          </a:ln>
        </p:spPr>
      </p:pic>
      <p:sp>
        <p:nvSpPr>
          <p:cNvPr id="81" name="New shape"/>
          <p:cNvSpPr/>
          <p:nvPr/>
        </p:nvSpPr>
        <p:spPr>
          <a:xfrm>
            <a:off x="7581900" y="5232400"/>
            <a:ext cx="2136000" cy="20680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r" eaLnBrk="1" latinLnBrk="0" hangingPunct="0">
              <a:lnSpc>
                <a:spcPct val="100000"/>
              </a:lnSpc>
            </a:pPr>
            <a:r>
              <a:rPr lang="en-US" altLang="zh-CN" sz="1335" b="1" dirty="0">
                <a:solidFill>
                  <a:srgbClr val="003F88"/>
                </a:solidFill>
                <a:latin typeface="Arial" panose="020B0604020202020204"/>
              </a:rPr>
              <a:t>2</a:t>
            </a:r>
            <a:endParaRPr lang="zh-CN" sz="1335" b="1" dirty="0">
              <a:solidFill>
                <a:srgbClr val="003F88"/>
              </a:solidFill>
              <a:latin typeface="Arial" panose="020B0604020202020204"/>
            </a:endParaRPr>
          </a:p>
        </p:txBody>
      </p:sp>
      <p:sp>
        <p:nvSpPr>
          <p:cNvPr id="69" name="AutoShape 2"/>
          <p:cNvSpPr>
            <a:spLocks noChangeAspect="1" noChangeArrowheads="1"/>
          </p:cNvSpPr>
          <p:nvPr/>
        </p:nvSpPr>
        <p:spPr bwMode="auto">
          <a:xfrm>
            <a:off x="4927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New shape"/>
          <p:cNvSpPr/>
          <p:nvPr/>
        </p:nvSpPr>
        <p:spPr>
          <a:xfrm>
            <a:off x="1699182" y="768176"/>
            <a:ext cx="1944216" cy="24743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ctr" eaLnBrk="1" latinLnBrk="0" hangingPunct="0">
              <a:lnSpc>
                <a:spcPct val="120000"/>
              </a:lnSpc>
            </a:pPr>
            <a:endParaRPr sz="1500" b="1" dirty="0">
              <a:solidFill>
                <a:srgbClr val="FFFFFF"/>
              </a:solidFill>
              <a:latin typeface="Times"/>
            </a:endParaRPr>
          </a:p>
        </p:txBody>
      </p:sp>
      <p:sp>
        <p:nvSpPr>
          <p:cNvPr id="68" name="矩形 67"/>
          <p:cNvSpPr/>
          <p:nvPr>
            <p:custDataLst>
              <p:tags r:id="rId67"/>
            </p:custDataLst>
          </p:nvPr>
        </p:nvSpPr>
        <p:spPr>
          <a:xfrm>
            <a:off x="759460" y="2137410"/>
            <a:ext cx="3759200" cy="1927860"/>
          </a:xfrm>
          <a:prstGeom prst="rect">
            <a:avLst/>
          </a:prstGeom>
          <a:solidFill>
            <a:srgbClr val="6D7975">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文本框 69"/>
          <p:cNvSpPr txBox="1"/>
          <p:nvPr>
            <p:custDataLst>
              <p:tags r:id="rId68"/>
            </p:custDataLst>
          </p:nvPr>
        </p:nvSpPr>
        <p:spPr>
          <a:xfrm>
            <a:off x="975448" y="2353004"/>
            <a:ext cx="3338440" cy="1599565"/>
          </a:xfrm>
          <a:prstGeom prst="rect">
            <a:avLst/>
          </a:prstGeom>
          <a:noFill/>
        </p:spPr>
        <p:txBody>
          <a:bodyPr wrap="square" rtlCol="0">
            <a:spAutoFit/>
          </a:bodyPr>
          <a:p>
            <a:pPr algn="ctr"/>
            <a:r>
              <a:rPr lang="en-US" altLang="zh-CN" sz="1400" dirty="0">
                <a:solidFill>
                  <a:schemeClr val="bg1"/>
                </a:solidFill>
              </a:rPr>
              <a:t>图形学，作为计算机科学的一个重要分支，历经数十年的发展，已经从基本的二维图形处理演进到了复杂的三维建模、虚拟现实（VR）、增强现实（AR）以及人工智能（AI）辅助图形生成等多个层面。展望未来，图形学将继续在技术创新和应用领域扩展方面取得显著进步。</a:t>
            </a:r>
            <a:endParaRPr lang="en-US" altLang="zh-CN" sz="1400" dirty="0">
              <a:solidFill>
                <a:schemeClr val="bg1"/>
              </a:solidFill>
            </a:endParaRPr>
          </a:p>
        </p:txBody>
      </p:sp>
      <p:sp>
        <p:nvSpPr>
          <p:cNvPr id="71" name="矩形 70"/>
          <p:cNvSpPr/>
          <p:nvPr>
            <p:custDataLst>
              <p:tags r:id="rId69"/>
            </p:custDataLst>
          </p:nvPr>
        </p:nvSpPr>
        <p:spPr>
          <a:xfrm>
            <a:off x="5344199" y="4276426"/>
            <a:ext cx="3066730" cy="321945"/>
          </a:xfrm>
          <a:prstGeom prst="rect">
            <a:avLst/>
          </a:prstGeom>
        </p:spPr>
        <p:txBody>
          <a:bodyPr wrap="square">
            <a:spAutoFit/>
          </a:bodyPr>
          <a:p>
            <a:r>
              <a:rPr lang="zh-CN" altLang="en-US" dirty="0">
                <a:solidFill>
                  <a:srgbClr val="6D7975"/>
                </a:solidFill>
                <a:latin typeface="Century Gothic" panose="020B0502020202020204" pitchFamily="34" charset="0"/>
              </a:rPr>
              <a:t>医学</a:t>
            </a:r>
            <a:endParaRPr lang="zh-CN" altLang="en-US" dirty="0">
              <a:solidFill>
                <a:srgbClr val="6D7975"/>
              </a:solidFill>
              <a:latin typeface="Century Gothic" panose="020B0502020202020204" pitchFamily="34" charset="0"/>
            </a:endParaRPr>
          </a:p>
        </p:txBody>
      </p:sp>
      <p:sp>
        <p:nvSpPr>
          <p:cNvPr id="72" name="文本框 71"/>
          <p:cNvSpPr txBox="1"/>
          <p:nvPr>
            <p:custDataLst>
              <p:tags r:id="rId70"/>
            </p:custDataLst>
          </p:nvPr>
        </p:nvSpPr>
        <p:spPr>
          <a:xfrm>
            <a:off x="5344199" y="4585477"/>
            <a:ext cx="4130313" cy="829945"/>
          </a:xfrm>
          <a:prstGeom prst="rect">
            <a:avLst/>
          </a:prstGeom>
          <a:noFill/>
        </p:spPr>
        <p:txBody>
          <a:bodyPr wrap="square" rtlCol="0">
            <a:spAutoFit/>
          </a:bodyPr>
          <a:p>
            <a:r>
              <a:rPr lang="en-US" altLang="zh-CN" sz="1200">
                <a:solidFill>
                  <a:schemeClr val="tx1">
                    <a:lumMod val="85000"/>
                    <a:lumOff val="15000"/>
                  </a:schemeClr>
                </a:solidFill>
              </a:rPr>
              <a:t>图形学在医学领域的应用也越来越广泛。从三维医学成像到虚拟手术模拟，图形学技术正在帮助医生进行更准确的诊断和训练。未来，我们可以预期这些技术将更加精确和高效，为患者提供更好的治疗方案。</a:t>
            </a:r>
            <a:endParaRPr lang="en-US" altLang="zh-CN" sz="1200">
              <a:solidFill>
                <a:schemeClr val="tx1">
                  <a:lumMod val="85000"/>
                  <a:lumOff val="15000"/>
                </a:schemeClr>
              </a:solidFill>
            </a:endParaRPr>
          </a:p>
        </p:txBody>
      </p:sp>
      <p:sp>
        <p:nvSpPr>
          <p:cNvPr id="73" name="矩形 72"/>
          <p:cNvSpPr/>
          <p:nvPr>
            <p:custDataLst>
              <p:tags r:id="rId71"/>
            </p:custDataLst>
          </p:nvPr>
        </p:nvSpPr>
        <p:spPr>
          <a:xfrm>
            <a:off x="5391824" y="647303"/>
            <a:ext cx="3066730" cy="321945"/>
          </a:xfrm>
          <a:prstGeom prst="rect">
            <a:avLst/>
          </a:prstGeom>
        </p:spPr>
        <p:txBody>
          <a:bodyPr wrap="square">
            <a:spAutoFit/>
          </a:bodyPr>
          <a:p>
            <a:r>
              <a:rPr lang="zh-CN" altLang="en-US" dirty="0">
                <a:solidFill>
                  <a:srgbClr val="6D7975"/>
                </a:solidFill>
                <a:latin typeface="Century Gothic" panose="020B0502020202020204" pitchFamily="34" charset="0"/>
              </a:rPr>
              <a:t>娱乐</a:t>
            </a:r>
            <a:endParaRPr lang="zh-CN" altLang="en-US" dirty="0">
              <a:solidFill>
                <a:srgbClr val="6D7975"/>
              </a:solidFill>
              <a:latin typeface="Century Gothic" panose="020B0502020202020204" pitchFamily="34" charset="0"/>
            </a:endParaRPr>
          </a:p>
        </p:txBody>
      </p:sp>
      <p:sp>
        <p:nvSpPr>
          <p:cNvPr id="77" name="文本框 76"/>
          <p:cNvSpPr txBox="1"/>
          <p:nvPr>
            <p:custDataLst>
              <p:tags r:id="rId72"/>
            </p:custDataLst>
          </p:nvPr>
        </p:nvSpPr>
        <p:spPr>
          <a:xfrm>
            <a:off x="5391824" y="1042079"/>
            <a:ext cx="4130313" cy="829945"/>
          </a:xfrm>
          <a:prstGeom prst="rect">
            <a:avLst/>
          </a:prstGeom>
          <a:noFill/>
        </p:spPr>
        <p:txBody>
          <a:bodyPr wrap="square" rtlCol="0">
            <a:spAutoFit/>
          </a:bodyPr>
          <a:p>
            <a:r>
              <a:rPr lang="en-US" altLang="zh-CN" sz="1200">
                <a:solidFill>
                  <a:schemeClr val="tx1">
                    <a:lumMod val="85000"/>
                    <a:lumOff val="15000"/>
                  </a:schemeClr>
                </a:solidFill>
              </a:rPr>
              <a:t>在电影和娱乐行业，图形学技术将继续推动视觉效果的革新。我们可以预见更加逼真的CGI角色和场景，以及更加丰富的视觉效果。此外，虚拟制作技术，如实时背景渲染和虚拟现实中的导演工具，将改变电影制作的方式。</a:t>
            </a:r>
            <a:endParaRPr lang="en-US" altLang="zh-CN" sz="1200">
              <a:solidFill>
                <a:schemeClr val="tx1">
                  <a:lumMod val="85000"/>
                  <a:lumOff val="15000"/>
                </a:schemeClr>
              </a:solidFill>
            </a:endParaRPr>
          </a:p>
        </p:txBody>
      </p:sp>
      <p:sp>
        <p:nvSpPr>
          <p:cNvPr id="78" name="等腰三角形 77"/>
          <p:cNvSpPr/>
          <p:nvPr>
            <p:custDataLst>
              <p:tags r:id="rId73"/>
            </p:custDataLst>
          </p:nvPr>
        </p:nvSpPr>
        <p:spPr>
          <a:xfrm rot="5400000">
            <a:off x="5053761" y="724145"/>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矩形 78"/>
          <p:cNvSpPr/>
          <p:nvPr>
            <p:custDataLst>
              <p:tags r:id="rId74"/>
            </p:custDataLst>
          </p:nvPr>
        </p:nvSpPr>
        <p:spPr>
          <a:xfrm>
            <a:off x="5391824" y="2466613"/>
            <a:ext cx="3066730" cy="321945"/>
          </a:xfrm>
          <a:prstGeom prst="rect">
            <a:avLst/>
          </a:prstGeom>
        </p:spPr>
        <p:txBody>
          <a:bodyPr wrap="square">
            <a:spAutoFit/>
          </a:bodyPr>
          <a:p>
            <a:r>
              <a:rPr lang="zh-CN" altLang="en-US" dirty="0">
                <a:solidFill>
                  <a:srgbClr val="6D7975"/>
                </a:solidFill>
                <a:latin typeface="Century Gothic" panose="020B0502020202020204" pitchFamily="34" charset="0"/>
              </a:rPr>
              <a:t>游戏</a:t>
            </a:r>
            <a:endParaRPr lang="zh-CN" altLang="en-US" dirty="0">
              <a:solidFill>
                <a:srgbClr val="6D7975"/>
              </a:solidFill>
              <a:latin typeface="Century Gothic" panose="020B0502020202020204" pitchFamily="34" charset="0"/>
            </a:endParaRPr>
          </a:p>
        </p:txBody>
      </p:sp>
      <p:sp>
        <p:nvSpPr>
          <p:cNvPr id="80" name="文本框 79"/>
          <p:cNvSpPr txBox="1"/>
          <p:nvPr>
            <p:custDataLst>
              <p:tags r:id="rId75"/>
            </p:custDataLst>
          </p:nvPr>
        </p:nvSpPr>
        <p:spPr>
          <a:xfrm>
            <a:off x="5391824" y="2861389"/>
            <a:ext cx="4130313" cy="829945"/>
          </a:xfrm>
          <a:prstGeom prst="rect">
            <a:avLst/>
          </a:prstGeom>
          <a:noFill/>
        </p:spPr>
        <p:txBody>
          <a:bodyPr wrap="square" rtlCol="0">
            <a:spAutoFit/>
          </a:bodyPr>
          <a:p>
            <a:r>
              <a:rPr lang="en-US" altLang="zh-CN" sz="1200">
                <a:solidFill>
                  <a:schemeClr val="tx1">
                    <a:lumMod val="85000"/>
                    <a:lumOff val="15000"/>
                  </a:schemeClr>
                </a:solidFill>
              </a:rPr>
              <a:t>游戏行业一直是推动图形学发展的重要力量。未来，我们将看到更加逼真的游戏图形和更加复杂的物理模拟。AI的应用将使游戏环境和角色更加智能，提供更加丰富和响应性的游戏体验。</a:t>
            </a:r>
            <a:endParaRPr lang="en-US" altLang="zh-CN" sz="1200">
              <a:solidFill>
                <a:schemeClr val="tx1">
                  <a:lumMod val="85000"/>
                  <a:lumOff val="15000"/>
                </a:schemeClr>
              </a:solidFill>
            </a:endParaRPr>
          </a:p>
        </p:txBody>
      </p:sp>
      <p:sp>
        <p:nvSpPr>
          <p:cNvPr id="82" name="等腰三角形 81"/>
          <p:cNvSpPr/>
          <p:nvPr>
            <p:custDataLst>
              <p:tags r:id="rId76"/>
            </p:custDataLst>
          </p:nvPr>
        </p:nvSpPr>
        <p:spPr>
          <a:xfrm rot="5400000">
            <a:off x="5053761" y="2543455"/>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等腰三角形 82"/>
          <p:cNvSpPr/>
          <p:nvPr>
            <p:custDataLst>
              <p:tags r:id="rId77"/>
            </p:custDataLst>
          </p:nvPr>
        </p:nvSpPr>
        <p:spPr>
          <a:xfrm rot="5400000">
            <a:off x="5053126" y="4318343"/>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文本框 83"/>
          <p:cNvSpPr txBox="1"/>
          <p:nvPr>
            <p:custDataLst>
              <p:tags r:id="rId78"/>
            </p:custDataLst>
          </p:nvPr>
        </p:nvSpPr>
        <p:spPr>
          <a:xfrm>
            <a:off x="1486535" y="769050"/>
            <a:ext cx="2316480" cy="521970"/>
          </a:xfrm>
          <a:prstGeom prst="rect">
            <a:avLst/>
          </a:prstGeom>
          <a:noFill/>
        </p:spPr>
        <p:txBody>
          <a:bodyPr wrap="none" rtlCol="0">
            <a:spAutoFit/>
          </a:bodyPr>
          <a:p>
            <a:pPr algn="ctr"/>
            <a:r>
              <a:rPr lang="zh-CN" altLang="en-US" sz="2800" dirty="0">
                <a:solidFill>
                  <a:srgbClr val="6D7975"/>
                </a:solidFill>
                <a:latin typeface="方正清刻本悦宋简体" panose="02000000000000000000" pitchFamily="2" charset="-122"/>
                <a:ea typeface="方正清刻本悦宋简体" panose="02000000000000000000" pitchFamily="2" charset="-122"/>
              </a:rPr>
              <a:t>应用领域</a:t>
            </a:r>
            <a:r>
              <a:rPr lang="zh-CN" altLang="en-US" sz="2800" dirty="0">
                <a:solidFill>
                  <a:srgbClr val="6D7975"/>
                </a:solidFill>
                <a:latin typeface="方正清刻本悦宋简体" panose="02000000000000000000" pitchFamily="2" charset="-122"/>
                <a:ea typeface="方正清刻本悦宋简体" panose="02000000000000000000" pitchFamily="2" charset="-122"/>
              </a:rPr>
              <a:t>拓展</a:t>
            </a:r>
            <a:endParaRPr lang="zh-CN" altLang="en-US" sz="2800" dirty="0">
              <a:solidFill>
                <a:srgbClr val="6D7975"/>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500"/>
                                        <p:tgtEl>
                                          <p:spTgt spid="8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barn(inVertical)">
                                      <p:cBhvr>
                                        <p:cTn id="4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70" grpId="0"/>
      <p:bldP spid="71" grpId="0"/>
      <p:bldP spid="72" grpId="0"/>
      <p:bldP spid="73" grpId="0"/>
      <p:bldP spid="77" grpId="0"/>
      <p:bldP spid="78" grpId="0" bldLvl="0" animBg="1"/>
      <p:bldP spid="79" grpId="0"/>
      <p:bldP spid="80" grpId="0"/>
      <p:bldP spid="82" grpId="0" bldLvl="0" animBg="1"/>
      <p:bldP spid="83" grpId="0" bldLvl="0" animBg="1"/>
      <p:bldP spid="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9474200" y="393700"/>
            <a:ext cx="55360" cy="56590"/>
          </a:xfrm>
          <a:prstGeom prst="rect">
            <a:avLst/>
          </a:prstGeom>
          <a:ln>
            <a:noFill/>
          </a:ln>
        </p:spPr>
      </p:pic>
      <p:pic>
        <p:nvPicPr>
          <p:cNvPr id="3" name="New picture"/>
          <p:cNvPicPr/>
          <p:nvPr/>
        </p:nvPicPr>
        <p:blipFill>
          <a:blip r:embed="rId2"/>
          <a:srcRect/>
          <a:stretch>
            <a:fillRect/>
          </a:stretch>
        </p:blipFill>
        <p:spPr>
          <a:xfrm>
            <a:off x="9309100" y="228600"/>
            <a:ext cx="196836" cy="202987"/>
          </a:xfrm>
          <a:prstGeom prst="rect">
            <a:avLst/>
          </a:prstGeom>
          <a:ln>
            <a:noFill/>
          </a:ln>
        </p:spPr>
      </p:pic>
      <p:pic>
        <p:nvPicPr>
          <p:cNvPr id="4" name="New picture"/>
          <p:cNvPicPr/>
          <p:nvPr/>
        </p:nvPicPr>
        <p:blipFill>
          <a:blip r:embed="rId3"/>
          <a:srcRect/>
          <a:stretch>
            <a:fillRect/>
          </a:stretch>
        </p:blipFill>
        <p:spPr>
          <a:xfrm>
            <a:off x="9055100" y="355600"/>
            <a:ext cx="115641" cy="135324"/>
          </a:xfrm>
          <a:prstGeom prst="rect">
            <a:avLst/>
          </a:prstGeom>
          <a:ln>
            <a:noFill/>
          </a:ln>
        </p:spPr>
      </p:pic>
      <p:pic>
        <p:nvPicPr>
          <p:cNvPr id="5" name="New picture"/>
          <p:cNvPicPr/>
          <p:nvPr/>
        </p:nvPicPr>
        <p:blipFill>
          <a:blip r:embed="rId4"/>
          <a:srcRect/>
          <a:stretch>
            <a:fillRect/>
          </a:stretch>
        </p:blipFill>
        <p:spPr>
          <a:xfrm>
            <a:off x="9207500" y="342900"/>
            <a:ext cx="65202" cy="50439"/>
          </a:xfrm>
          <a:prstGeom prst="rect">
            <a:avLst/>
          </a:prstGeom>
          <a:ln>
            <a:noFill/>
          </a:ln>
        </p:spPr>
      </p:pic>
      <p:pic>
        <p:nvPicPr>
          <p:cNvPr id="6" name="New picture"/>
          <p:cNvPicPr/>
          <p:nvPr/>
        </p:nvPicPr>
        <p:blipFill>
          <a:blip r:embed="rId5"/>
          <a:srcRect/>
          <a:stretch>
            <a:fillRect/>
          </a:stretch>
        </p:blipFill>
        <p:spPr>
          <a:xfrm>
            <a:off x="9105900" y="317500"/>
            <a:ext cx="44288" cy="51669"/>
          </a:xfrm>
          <a:prstGeom prst="rect">
            <a:avLst/>
          </a:prstGeom>
          <a:ln>
            <a:noFill/>
          </a:ln>
        </p:spPr>
      </p:pic>
      <p:pic>
        <p:nvPicPr>
          <p:cNvPr id="7" name="New picture"/>
          <p:cNvPicPr/>
          <p:nvPr/>
        </p:nvPicPr>
        <p:blipFill>
          <a:blip r:embed="rId6"/>
          <a:srcRect/>
          <a:stretch>
            <a:fillRect/>
          </a:stretch>
        </p:blipFill>
        <p:spPr>
          <a:xfrm>
            <a:off x="9207500" y="279400"/>
            <a:ext cx="77504" cy="73813"/>
          </a:xfrm>
          <a:prstGeom prst="rect">
            <a:avLst/>
          </a:prstGeom>
          <a:ln>
            <a:noFill/>
          </a:ln>
        </p:spPr>
      </p:pic>
      <p:pic>
        <p:nvPicPr>
          <p:cNvPr id="8" name="New picture"/>
          <p:cNvPicPr/>
          <p:nvPr/>
        </p:nvPicPr>
        <p:blipFill>
          <a:blip r:embed="rId7"/>
          <a:srcRect/>
          <a:stretch>
            <a:fillRect/>
          </a:stretch>
        </p:blipFill>
        <p:spPr>
          <a:xfrm>
            <a:off x="9131300" y="254000"/>
            <a:ext cx="46749" cy="51669"/>
          </a:xfrm>
          <a:prstGeom prst="rect">
            <a:avLst/>
          </a:prstGeom>
          <a:ln>
            <a:noFill/>
          </a:ln>
        </p:spPr>
      </p:pic>
      <p:pic>
        <p:nvPicPr>
          <p:cNvPr id="9" name="New picture"/>
          <p:cNvPicPr/>
          <p:nvPr/>
        </p:nvPicPr>
        <p:blipFill>
          <a:blip r:embed="rId8"/>
          <a:srcRect/>
          <a:stretch>
            <a:fillRect/>
          </a:stretch>
        </p:blipFill>
        <p:spPr>
          <a:xfrm>
            <a:off x="8737600" y="266700"/>
            <a:ext cx="300175" cy="228821"/>
          </a:xfrm>
          <a:prstGeom prst="rect">
            <a:avLst/>
          </a:prstGeom>
          <a:ln>
            <a:noFill/>
          </a:ln>
        </p:spPr>
      </p:pic>
      <p:pic>
        <p:nvPicPr>
          <p:cNvPr id="10" name="New picture"/>
          <p:cNvPicPr/>
          <p:nvPr/>
        </p:nvPicPr>
        <p:blipFill>
          <a:blip r:embed="rId9"/>
          <a:srcRect/>
          <a:stretch>
            <a:fillRect/>
          </a:stretch>
        </p:blipFill>
        <p:spPr>
          <a:xfrm>
            <a:off x="8775700" y="304800"/>
            <a:ext cx="45519" cy="60281"/>
          </a:xfrm>
          <a:prstGeom prst="rect">
            <a:avLst/>
          </a:prstGeom>
          <a:ln>
            <a:noFill/>
          </a:ln>
        </p:spPr>
      </p:pic>
      <p:pic>
        <p:nvPicPr>
          <p:cNvPr id="11" name="New picture"/>
          <p:cNvPicPr/>
          <p:nvPr/>
        </p:nvPicPr>
        <p:blipFill>
          <a:blip r:embed="rId10"/>
          <a:srcRect/>
          <a:stretch>
            <a:fillRect/>
          </a:stretch>
        </p:blipFill>
        <p:spPr>
          <a:xfrm>
            <a:off x="8788400" y="241300"/>
            <a:ext cx="56590" cy="57820"/>
          </a:xfrm>
          <a:prstGeom prst="rect">
            <a:avLst/>
          </a:prstGeom>
          <a:ln>
            <a:noFill/>
          </a:ln>
        </p:spPr>
      </p:pic>
      <p:pic>
        <p:nvPicPr>
          <p:cNvPr id="12" name="New picture"/>
          <p:cNvPicPr/>
          <p:nvPr/>
        </p:nvPicPr>
        <p:blipFill>
          <a:blip r:embed="rId11"/>
          <a:srcRect/>
          <a:stretch>
            <a:fillRect/>
          </a:stretch>
        </p:blipFill>
        <p:spPr>
          <a:xfrm>
            <a:off x="9601200" y="317500"/>
            <a:ext cx="31986" cy="47979"/>
          </a:xfrm>
          <a:prstGeom prst="rect">
            <a:avLst/>
          </a:prstGeom>
          <a:ln>
            <a:noFill/>
          </a:ln>
        </p:spPr>
      </p:pic>
      <p:pic>
        <p:nvPicPr>
          <p:cNvPr id="13" name="New picture"/>
          <p:cNvPicPr/>
          <p:nvPr/>
        </p:nvPicPr>
        <p:blipFill>
          <a:blip r:embed="rId12"/>
          <a:srcRect/>
          <a:stretch>
            <a:fillRect/>
          </a:stretch>
        </p:blipFill>
        <p:spPr>
          <a:xfrm>
            <a:off x="9588500" y="203200"/>
            <a:ext cx="204217" cy="275570"/>
          </a:xfrm>
          <a:prstGeom prst="rect">
            <a:avLst/>
          </a:prstGeom>
          <a:ln>
            <a:noFill/>
          </a:ln>
        </p:spPr>
      </p:pic>
      <p:pic>
        <p:nvPicPr>
          <p:cNvPr id="14" name="New picture"/>
          <p:cNvPicPr/>
          <p:nvPr/>
        </p:nvPicPr>
        <p:blipFill>
          <a:blip r:embed="rId13"/>
          <a:srcRect/>
          <a:stretch>
            <a:fillRect/>
          </a:stretch>
        </p:blipFill>
        <p:spPr>
          <a:xfrm>
            <a:off x="8801100" y="520700"/>
            <a:ext cx="38137" cy="49209"/>
          </a:xfrm>
          <a:prstGeom prst="rect">
            <a:avLst/>
          </a:prstGeom>
          <a:ln>
            <a:noFill/>
          </a:ln>
        </p:spPr>
      </p:pic>
      <p:pic>
        <p:nvPicPr>
          <p:cNvPr id="15" name="New picture"/>
          <p:cNvPicPr/>
          <p:nvPr/>
        </p:nvPicPr>
        <p:blipFill>
          <a:blip r:embed="rId14"/>
          <a:srcRect/>
          <a:stretch>
            <a:fillRect/>
          </a:stretch>
        </p:blipFill>
        <p:spPr>
          <a:xfrm>
            <a:off x="8851900" y="520700"/>
            <a:ext cx="38137" cy="49209"/>
          </a:xfrm>
          <a:prstGeom prst="rect">
            <a:avLst/>
          </a:prstGeom>
          <a:ln>
            <a:noFill/>
          </a:ln>
        </p:spPr>
      </p:pic>
      <p:pic>
        <p:nvPicPr>
          <p:cNvPr id="16" name="New picture"/>
          <p:cNvPicPr/>
          <p:nvPr/>
        </p:nvPicPr>
        <p:blipFill>
          <a:blip r:embed="rId15"/>
          <a:srcRect/>
          <a:stretch>
            <a:fillRect/>
          </a:stretch>
        </p:blipFill>
        <p:spPr>
          <a:xfrm>
            <a:off x="8902700" y="520700"/>
            <a:ext cx="35676" cy="49209"/>
          </a:xfrm>
          <a:prstGeom prst="rect">
            <a:avLst/>
          </a:prstGeom>
          <a:ln>
            <a:noFill/>
          </a:ln>
        </p:spPr>
      </p:pic>
      <p:pic>
        <p:nvPicPr>
          <p:cNvPr id="17" name="New picture"/>
          <p:cNvPicPr/>
          <p:nvPr/>
        </p:nvPicPr>
        <p:blipFill>
          <a:blip r:embed="rId16"/>
          <a:srcRect/>
          <a:stretch>
            <a:fillRect/>
          </a:stretch>
        </p:blipFill>
        <p:spPr>
          <a:xfrm>
            <a:off x="8953500" y="520700"/>
            <a:ext cx="27065" cy="49209"/>
          </a:xfrm>
          <a:prstGeom prst="rect">
            <a:avLst/>
          </a:prstGeom>
          <a:ln>
            <a:noFill/>
          </a:ln>
        </p:spPr>
      </p:pic>
      <p:pic>
        <p:nvPicPr>
          <p:cNvPr id="18" name="New picture"/>
          <p:cNvPicPr/>
          <p:nvPr/>
        </p:nvPicPr>
        <p:blipFill>
          <a:blip r:embed="rId17"/>
          <a:srcRect/>
          <a:stretch>
            <a:fillRect/>
          </a:stretch>
        </p:blipFill>
        <p:spPr>
          <a:xfrm>
            <a:off x="9017000" y="520700"/>
            <a:ext cx="44288" cy="49209"/>
          </a:xfrm>
          <a:prstGeom prst="rect">
            <a:avLst/>
          </a:prstGeom>
          <a:ln>
            <a:noFill/>
          </a:ln>
        </p:spPr>
      </p:pic>
      <p:pic>
        <p:nvPicPr>
          <p:cNvPr id="19" name="New picture"/>
          <p:cNvPicPr/>
          <p:nvPr/>
        </p:nvPicPr>
        <p:blipFill>
          <a:blip r:embed="rId18"/>
          <a:srcRect/>
          <a:stretch>
            <a:fillRect/>
          </a:stretch>
        </p:blipFill>
        <p:spPr>
          <a:xfrm>
            <a:off x="9067800" y="520700"/>
            <a:ext cx="38137" cy="49209"/>
          </a:xfrm>
          <a:prstGeom prst="rect">
            <a:avLst/>
          </a:prstGeom>
          <a:ln>
            <a:noFill/>
          </a:ln>
        </p:spPr>
      </p:pic>
      <p:pic>
        <p:nvPicPr>
          <p:cNvPr id="20" name="New picture"/>
          <p:cNvPicPr/>
          <p:nvPr/>
        </p:nvPicPr>
        <p:blipFill>
          <a:blip r:embed="rId19"/>
          <a:srcRect/>
          <a:stretch>
            <a:fillRect/>
          </a:stretch>
        </p:blipFill>
        <p:spPr>
          <a:xfrm>
            <a:off x="9131300" y="520700"/>
            <a:ext cx="44288" cy="50439"/>
          </a:xfrm>
          <a:prstGeom prst="rect">
            <a:avLst/>
          </a:prstGeom>
          <a:ln>
            <a:noFill/>
          </a:ln>
        </p:spPr>
      </p:pic>
      <p:pic>
        <p:nvPicPr>
          <p:cNvPr id="21" name="New picture"/>
          <p:cNvPicPr/>
          <p:nvPr/>
        </p:nvPicPr>
        <p:blipFill>
          <a:blip r:embed="rId20"/>
          <a:srcRect/>
          <a:stretch>
            <a:fillRect/>
          </a:stretch>
        </p:blipFill>
        <p:spPr>
          <a:xfrm>
            <a:off x="9220200" y="520700"/>
            <a:ext cx="38138" cy="49209"/>
          </a:xfrm>
          <a:prstGeom prst="rect">
            <a:avLst/>
          </a:prstGeom>
          <a:ln>
            <a:noFill/>
          </a:ln>
        </p:spPr>
      </p:pic>
      <p:pic>
        <p:nvPicPr>
          <p:cNvPr id="22" name="New picture"/>
          <p:cNvPicPr/>
          <p:nvPr/>
        </p:nvPicPr>
        <p:blipFill>
          <a:blip r:embed="rId21"/>
          <a:srcRect/>
          <a:stretch>
            <a:fillRect/>
          </a:stretch>
        </p:blipFill>
        <p:spPr>
          <a:xfrm>
            <a:off x="9271000" y="520700"/>
            <a:ext cx="38137" cy="49209"/>
          </a:xfrm>
          <a:prstGeom prst="rect">
            <a:avLst/>
          </a:prstGeom>
          <a:ln>
            <a:noFill/>
          </a:ln>
        </p:spPr>
      </p:pic>
      <p:pic>
        <p:nvPicPr>
          <p:cNvPr id="23" name="New picture"/>
          <p:cNvPicPr/>
          <p:nvPr/>
        </p:nvPicPr>
        <p:blipFill>
          <a:blip r:embed="rId22"/>
          <a:srcRect/>
          <a:stretch>
            <a:fillRect/>
          </a:stretch>
        </p:blipFill>
        <p:spPr>
          <a:xfrm>
            <a:off x="9347200" y="520700"/>
            <a:ext cx="41827" cy="49209"/>
          </a:xfrm>
          <a:prstGeom prst="rect">
            <a:avLst/>
          </a:prstGeom>
          <a:ln>
            <a:noFill/>
          </a:ln>
        </p:spPr>
      </p:pic>
      <p:pic>
        <p:nvPicPr>
          <p:cNvPr id="24" name="New picture"/>
          <p:cNvPicPr/>
          <p:nvPr/>
        </p:nvPicPr>
        <p:blipFill>
          <a:blip r:embed="rId23"/>
          <a:srcRect/>
          <a:stretch>
            <a:fillRect/>
          </a:stretch>
        </p:blipFill>
        <p:spPr>
          <a:xfrm>
            <a:off x="9410700" y="520700"/>
            <a:ext cx="36907" cy="49209"/>
          </a:xfrm>
          <a:prstGeom prst="rect">
            <a:avLst/>
          </a:prstGeom>
          <a:ln>
            <a:noFill/>
          </a:ln>
        </p:spPr>
      </p:pic>
      <p:pic>
        <p:nvPicPr>
          <p:cNvPr id="25" name="New picture"/>
          <p:cNvPicPr/>
          <p:nvPr/>
        </p:nvPicPr>
        <p:blipFill>
          <a:blip r:embed="rId24"/>
          <a:srcRect/>
          <a:stretch>
            <a:fillRect/>
          </a:stretch>
        </p:blipFill>
        <p:spPr>
          <a:xfrm>
            <a:off x="9461500" y="520700"/>
            <a:ext cx="40598" cy="49209"/>
          </a:xfrm>
          <a:prstGeom prst="rect">
            <a:avLst/>
          </a:prstGeom>
          <a:ln>
            <a:noFill/>
          </a:ln>
        </p:spPr>
      </p:pic>
      <p:pic>
        <p:nvPicPr>
          <p:cNvPr id="26" name="New picture"/>
          <p:cNvPicPr/>
          <p:nvPr/>
        </p:nvPicPr>
        <p:blipFill>
          <a:blip r:embed="rId25"/>
          <a:srcRect/>
          <a:stretch>
            <a:fillRect/>
          </a:stretch>
        </p:blipFill>
        <p:spPr>
          <a:xfrm>
            <a:off x="9512300" y="520700"/>
            <a:ext cx="38137" cy="50439"/>
          </a:xfrm>
          <a:prstGeom prst="rect">
            <a:avLst/>
          </a:prstGeom>
          <a:ln>
            <a:noFill/>
          </a:ln>
        </p:spPr>
      </p:pic>
      <p:pic>
        <p:nvPicPr>
          <p:cNvPr id="27" name="New picture"/>
          <p:cNvPicPr/>
          <p:nvPr/>
        </p:nvPicPr>
        <p:blipFill>
          <a:blip r:embed="rId26"/>
          <a:srcRect/>
          <a:stretch>
            <a:fillRect/>
          </a:stretch>
        </p:blipFill>
        <p:spPr>
          <a:xfrm>
            <a:off x="9588500" y="520700"/>
            <a:ext cx="39368" cy="49209"/>
          </a:xfrm>
          <a:prstGeom prst="rect">
            <a:avLst/>
          </a:prstGeom>
          <a:ln>
            <a:noFill/>
          </a:ln>
        </p:spPr>
      </p:pic>
      <p:pic>
        <p:nvPicPr>
          <p:cNvPr id="28" name="New picture"/>
          <p:cNvPicPr/>
          <p:nvPr/>
        </p:nvPicPr>
        <p:blipFill>
          <a:blip r:embed="rId27"/>
          <a:srcRect/>
          <a:stretch>
            <a:fillRect/>
          </a:stretch>
        </p:blipFill>
        <p:spPr>
          <a:xfrm>
            <a:off x="9639300" y="520700"/>
            <a:ext cx="41827" cy="49209"/>
          </a:xfrm>
          <a:prstGeom prst="rect">
            <a:avLst/>
          </a:prstGeom>
          <a:ln>
            <a:noFill/>
          </a:ln>
        </p:spPr>
      </p:pic>
      <p:pic>
        <p:nvPicPr>
          <p:cNvPr id="29" name="New picture"/>
          <p:cNvPicPr/>
          <p:nvPr/>
        </p:nvPicPr>
        <p:blipFill>
          <a:blip r:embed="rId28"/>
          <a:srcRect/>
          <a:stretch>
            <a:fillRect/>
          </a:stretch>
        </p:blipFill>
        <p:spPr>
          <a:xfrm>
            <a:off x="8229600" y="190500"/>
            <a:ext cx="430578" cy="434268"/>
          </a:xfrm>
          <a:prstGeom prst="rect">
            <a:avLst/>
          </a:prstGeom>
          <a:ln>
            <a:noFill/>
          </a:ln>
        </p:spPr>
      </p:pic>
      <p:pic>
        <p:nvPicPr>
          <p:cNvPr id="30" name="New picture"/>
          <p:cNvPicPr/>
          <p:nvPr/>
        </p:nvPicPr>
        <p:blipFill>
          <a:blip r:embed="rId29"/>
          <a:srcRect/>
          <a:stretch>
            <a:fillRect/>
          </a:stretch>
        </p:blipFill>
        <p:spPr>
          <a:xfrm>
            <a:off x="8331200" y="279400"/>
            <a:ext cx="237433" cy="212829"/>
          </a:xfrm>
          <a:prstGeom prst="rect">
            <a:avLst/>
          </a:prstGeom>
          <a:ln>
            <a:noFill/>
          </a:ln>
        </p:spPr>
      </p:pic>
      <p:pic>
        <p:nvPicPr>
          <p:cNvPr id="31" name="New picture"/>
          <p:cNvPicPr/>
          <p:nvPr/>
        </p:nvPicPr>
        <p:blipFill>
          <a:blip r:embed="rId30"/>
          <a:srcRect/>
          <a:stretch>
            <a:fillRect/>
          </a:stretch>
        </p:blipFill>
        <p:spPr>
          <a:xfrm>
            <a:off x="8255000" y="444500"/>
            <a:ext cx="49209" cy="35676"/>
          </a:xfrm>
          <a:prstGeom prst="rect">
            <a:avLst/>
          </a:prstGeom>
          <a:ln>
            <a:noFill/>
          </a:ln>
        </p:spPr>
      </p:pic>
      <p:pic>
        <p:nvPicPr>
          <p:cNvPr id="32" name="New picture"/>
          <p:cNvPicPr/>
          <p:nvPr/>
        </p:nvPicPr>
        <p:blipFill>
          <a:blip r:embed="rId31"/>
          <a:srcRect/>
          <a:stretch>
            <a:fillRect/>
          </a:stretch>
        </p:blipFill>
        <p:spPr>
          <a:xfrm>
            <a:off x="8267700" y="469900"/>
            <a:ext cx="46748" cy="38137"/>
          </a:xfrm>
          <a:prstGeom prst="rect">
            <a:avLst/>
          </a:prstGeom>
          <a:ln>
            <a:noFill/>
          </a:ln>
        </p:spPr>
      </p:pic>
      <p:pic>
        <p:nvPicPr>
          <p:cNvPr id="33" name="New picture"/>
          <p:cNvPicPr/>
          <p:nvPr/>
        </p:nvPicPr>
        <p:blipFill>
          <a:blip r:embed="rId32"/>
          <a:srcRect/>
          <a:stretch>
            <a:fillRect/>
          </a:stretch>
        </p:blipFill>
        <p:spPr>
          <a:xfrm>
            <a:off x="8280400" y="495300"/>
            <a:ext cx="46749" cy="40597"/>
          </a:xfrm>
          <a:prstGeom prst="rect">
            <a:avLst/>
          </a:prstGeom>
          <a:ln>
            <a:noFill/>
          </a:ln>
        </p:spPr>
      </p:pic>
      <p:pic>
        <p:nvPicPr>
          <p:cNvPr id="34" name="New picture"/>
          <p:cNvPicPr/>
          <p:nvPr/>
        </p:nvPicPr>
        <p:blipFill>
          <a:blip r:embed="rId33"/>
          <a:srcRect/>
          <a:stretch>
            <a:fillRect/>
          </a:stretch>
        </p:blipFill>
        <p:spPr>
          <a:xfrm>
            <a:off x="8318500" y="520700"/>
            <a:ext cx="29525" cy="35676"/>
          </a:xfrm>
          <a:prstGeom prst="rect">
            <a:avLst/>
          </a:prstGeom>
          <a:ln>
            <a:noFill/>
          </a:ln>
        </p:spPr>
      </p:pic>
      <p:pic>
        <p:nvPicPr>
          <p:cNvPr id="35" name="New picture"/>
          <p:cNvPicPr/>
          <p:nvPr/>
        </p:nvPicPr>
        <p:blipFill>
          <a:blip r:embed="rId34"/>
          <a:srcRect/>
          <a:stretch>
            <a:fillRect/>
          </a:stretch>
        </p:blipFill>
        <p:spPr>
          <a:xfrm>
            <a:off x="8331200" y="533400"/>
            <a:ext cx="35677" cy="43058"/>
          </a:xfrm>
          <a:prstGeom prst="rect">
            <a:avLst/>
          </a:prstGeom>
          <a:ln>
            <a:noFill/>
          </a:ln>
        </p:spPr>
      </p:pic>
      <p:pic>
        <p:nvPicPr>
          <p:cNvPr id="36" name="New picture"/>
          <p:cNvPicPr/>
          <p:nvPr/>
        </p:nvPicPr>
        <p:blipFill>
          <a:blip r:embed="rId35"/>
          <a:srcRect/>
          <a:stretch>
            <a:fillRect/>
          </a:stretch>
        </p:blipFill>
        <p:spPr>
          <a:xfrm>
            <a:off x="8356600" y="546100"/>
            <a:ext cx="39367" cy="47979"/>
          </a:xfrm>
          <a:prstGeom prst="rect">
            <a:avLst/>
          </a:prstGeom>
          <a:ln>
            <a:noFill/>
          </a:ln>
        </p:spPr>
      </p:pic>
      <p:pic>
        <p:nvPicPr>
          <p:cNvPr id="37" name="New picture"/>
          <p:cNvPicPr/>
          <p:nvPr/>
        </p:nvPicPr>
        <p:blipFill>
          <a:blip r:embed="rId36"/>
          <a:srcRect/>
          <a:stretch>
            <a:fillRect/>
          </a:stretch>
        </p:blipFill>
        <p:spPr>
          <a:xfrm>
            <a:off x="8382000" y="546100"/>
            <a:ext cx="28295" cy="44288"/>
          </a:xfrm>
          <a:prstGeom prst="rect">
            <a:avLst/>
          </a:prstGeom>
          <a:ln>
            <a:noFill/>
          </a:ln>
        </p:spPr>
      </p:pic>
      <p:pic>
        <p:nvPicPr>
          <p:cNvPr id="38" name="New picture"/>
          <p:cNvPicPr/>
          <p:nvPr/>
        </p:nvPicPr>
        <p:blipFill>
          <a:blip r:embed="rId37"/>
          <a:srcRect/>
          <a:stretch>
            <a:fillRect/>
          </a:stretch>
        </p:blipFill>
        <p:spPr>
          <a:xfrm>
            <a:off x="8432800" y="558800"/>
            <a:ext cx="23373" cy="40597"/>
          </a:xfrm>
          <a:prstGeom prst="rect">
            <a:avLst/>
          </a:prstGeom>
          <a:ln>
            <a:noFill/>
          </a:ln>
        </p:spPr>
      </p:pic>
      <p:pic>
        <p:nvPicPr>
          <p:cNvPr id="39" name="New picture"/>
          <p:cNvPicPr/>
          <p:nvPr/>
        </p:nvPicPr>
        <p:blipFill>
          <a:blip r:embed="rId38"/>
          <a:srcRect/>
          <a:stretch>
            <a:fillRect/>
          </a:stretch>
        </p:blipFill>
        <p:spPr>
          <a:xfrm>
            <a:off x="8458200" y="558800"/>
            <a:ext cx="25834" cy="44288"/>
          </a:xfrm>
          <a:prstGeom prst="rect">
            <a:avLst/>
          </a:prstGeom>
          <a:ln>
            <a:noFill/>
          </a:ln>
        </p:spPr>
      </p:pic>
      <p:pic>
        <p:nvPicPr>
          <p:cNvPr id="40" name="New picture"/>
          <p:cNvPicPr/>
          <p:nvPr/>
        </p:nvPicPr>
        <p:blipFill>
          <a:blip r:embed="rId39"/>
          <a:srcRect/>
          <a:stretch>
            <a:fillRect/>
          </a:stretch>
        </p:blipFill>
        <p:spPr>
          <a:xfrm>
            <a:off x="8483600" y="546100"/>
            <a:ext cx="17222" cy="40597"/>
          </a:xfrm>
          <a:prstGeom prst="rect">
            <a:avLst/>
          </a:prstGeom>
          <a:ln>
            <a:noFill/>
          </a:ln>
        </p:spPr>
      </p:pic>
      <p:pic>
        <p:nvPicPr>
          <p:cNvPr id="41" name="New picture"/>
          <p:cNvPicPr/>
          <p:nvPr/>
        </p:nvPicPr>
        <p:blipFill>
          <a:blip r:embed="rId40"/>
          <a:srcRect/>
          <a:stretch>
            <a:fillRect/>
          </a:stretch>
        </p:blipFill>
        <p:spPr>
          <a:xfrm>
            <a:off x="8496300" y="546100"/>
            <a:ext cx="28296" cy="45518"/>
          </a:xfrm>
          <a:prstGeom prst="rect">
            <a:avLst/>
          </a:prstGeom>
          <a:ln>
            <a:noFill/>
          </a:ln>
        </p:spPr>
      </p:pic>
      <p:pic>
        <p:nvPicPr>
          <p:cNvPr id="42" name="New picture"/>
          <p:cNvPicPr/>
          <p:nvPr/>
        </p:nvPicPr>
        <p:blipFill>
          <a:blip r:embed="rId41"/>
          <a:srcRect/>
          <a:stretch>
            <a:fillRect/>
          </a:stretch>
        </p:blipFill>
        <p:spPr>
          <a:xfrm>
            <a:off x="8521700" y="533400"/>
            <a:ext cx="40598" cy="46748"/>
          </a:xfrm>
          <a:prstGeom prst="rect">
            <a:avLst/>
          </a:prstGeom>
          <a:ln>
            <a:noFill/>
          </a:ln>
        </p:spPr>
      </p:pic>
      <p:pic>
        <p:nvPicPr>
          <p:cNvPr id="43" name="New picture"/>
          <p:cNvPicPr/>
          <p:nvPr/>
        </p:nvPicPr>
        <p:blipFill>
          <a:blip r:embed="rId42"/>
          <a:srcRect/>
          <a:stretch>
            <a:fillRect/>
          </a:stretch>
        </p:blipFill>
        <p:spPr>
          <a:xfrm>
            <a:off x="8534400" y="520700"/>
            <a:ext cx="41827" cy="41828"/>
          </a:xfrm>
          <a:prstGeom prst="rect">
            <a:avLst/>
          </a:prstGeom>
          <a:ln>
            <a:noFill/>
          </a:ln>
        </p:spPr>
      </p:pic>
      <p:pic>
        <p:nvPicPr>
          <p:cNvPr id="44" name="New picture"/>
          <p:cNvPicPr/>
          <p:nvPr/>
        </p:nvPicPr>
        <p:blipFill>
          <a:blip r:embed="rId43"/>
          <a:srcRect/>
          <a:stretch>
            <a:fillRect/>
          </a:stretch>
        </p:blipFill>
        <p:spPr>
          <a:xfrm>
            <a:off x="8559800" y="508000"/>
            <a:ext cx="41827" cy="35676"/>
          </a:xfrm>
          <a:prstGeom prst="rect">
            <a:avLst/>
          </a:prstGeom>
          <a:ln>
            <a:noFill/>
          </a:ln>
        </p:spPr>
      </p:pic>
      <p:pic>
        <p:nvPicPr>
          <p:cNvPr id="45" name="New picture"/>
          <p:cNvPicPr/>
          <p:nvPr/>
        </p:nvPicPr>
        <p:blipFill>
          <a:blip r:embed="rId44"/>
          <a:srcRect/>
          <a:stretch>
            <a:fillRect/>
          </a:stretch>
        </p:blipFill>
        <p:spPr>
          <a:xfrm>
            <a:off x="8572500" y="495300"/>
            <a:ext cx="38137" cy="25835"/>
          </a:xfrm>
          <a:prstGeom prst="rect">
            <a:avLst/>
          </a:prstGeom>
          <a:ln>
            <a:noFill/>
          </a:ln>
        </p:spPr>
      </p:pic>
      <p:pic>
        <p:nvPicPr>
          <p:cNvPr id="46" name="New picture"/>
          <p:cNvPicPr/>
          <p:nvPr/>
        </p:nvPicPr>
        <p:blipFill>
          <a:blip r:embed="rId45"/>
          <a:srcRect/>
          <a:stretch>
            <a:fillRect/>
          </a:stretch>
        </p:blipFill>
        <p:spPr>
          <a:xfrm>
            <a:off x="8572500" y="457200"/>
            <a:ext cx="44288" cy="34446"/>
          </a:xfrm>
          <a:prstGeom prst="rect">
            <a:avLst/>
          </a:prstGeom>
          <a:ln>
            <a:noFill/>
          </a:ln>
        </p:spPr>
      </p:pic>
      <p:pic>
        <p:nvPicPr>
          <p:cNvPr id="47" name="New picture"/>
          <p:cNvPicPr/>
          <p:nvPr/>
        </p:nvPicPr>
        <p:blipFill>
          <a:blip r:embed="rId46"/>
          <a:srcRect/>
          <a:stretch>
            <a:fillRect/>
          </a:stretch>
        </p:blipFill>
        <p:spPr>
          <a:xfrm>
            <a:off x="8585200" y="444500"/>
            <a:ext cx="44288" cy="28295"/>
          </a:xfrm>
          <a:prstGeom prst="rect">
            <a:avLst/>
          </a:prstGeom>
          <a:ln>
            <a:noFill/>
          </a:ln>
        </p:spPr>
      </p:pic>
      <p:pic>
        <p:nvPicPr>
          <p:cNvPr id="48" name="New picture"/>
          <p:cNvPicPr/>
          <p:nvPr/>
        </p:nvPicPr>
        <p:blipFill>
          <a:blip r:embed="rId47"/>
          <a:srcRect/>
          <a:stretch>
            <a:fillRect/>
          </a:stretch>
        </p:blipFill>
        <p:spPr>
          <a:xfrm>
            <a:off x="8293100" y="520700"/>
            <a:ext cx="41827" cy="30756"/>
          </a:xfrm>
          <a:prstGeom prst="rect">
            <a:avLst/>
          </a:prstGeom>
          <a:ln>
            <a:noFill/>
          </a:ln>
        </p:spPr>
      </p:pic>
      <p:pic>
        <p:nvPicPr>
          <p:cNvPr id="49" name="New picture"/>
          <p:cNvPicPr/>
          <p:nvPr/>
        </p:nvPicPr>
        <p:blipFill>
          <a:blip r:embed="rId48"/>
          <a:srcRect/>
          <a:stretch>
            <a:fillRect/>
          </a:stretch>
        </p:blipFill>
        <p:spPr>
          <a:xfrm>
            <a:off x="8369300" y="508000"/>
            <a:ext cx="130405" cy="40597"/>
          </a:xfrm>
          <a:prstGeom prst="rect">
            <a:avLst/>
          </a:prstGeom>
          <a:ln>
            <a:noFill/>
          </a:ln>
        </p:spPr>
      </p:pic>
      <p:pic>
        <p:nvPicPr>
          <p:cNvPr id="50" name="New picture"/>
          <p:cNvPicPr/>
          <p:nvPr/>
        </p:nvPicPr>
        <p:blipFill>
          <a:blip r:embed="rId49"/>
          <a:srcRect/>
          <a:stretch>
            <a:fillRect/>
          </a:stretch>
        </p:blipFill>
        <p:spPr>
          <a:xfrm>
            <a:off x="8509000" y="266700"/>
            <a:ext cx="17223" cy="17223"/>
          </a:xfrm>
          <a:prstGeom prst="rect">
            <a:avLst/>
          </a:prstGeom>
          <a:ln>
            <a:noFill/>
          </a:ln>
        </p:spPr>
      </p:pic>
      <p:pic>
        <p:nvPicPr>
          <p:cNvPr id="51" name="New picture"/>
          <p:cNvPicPr/>
          <p:nvPr/>
        </p:nvPicPr>
        <p:blipFill>
          <a:blip r:embed="rId50"/>
          <a:srcRect/>
          <a:stretch>
            <a:fillRect/>
          </a:stretch>
        </p:blipFill>
        <p:spPr>
          <a:xfrm>
            <a:off x="8470900" y="215900"/>
            <a:ext cx="62742" cy="55360"/>
          </a:xfrm>
          <a:prstGeom prst="rect">
            <a:avLst/>
          </a:prstGeom>
          <a:ln>
            <a:noFill/>
          </a:ln>
        </p:spPr>
      </p:pic>
      <p:pic>
        <p:nvPicPr>
          <p:cNvPr id="52" name="New picture"/>
          <p:cNvPicPr/>
          <p:nvPr/>
        </p:nvPicPr>
        <p:blipFill>
          <a:blip r:embed="rId51"/>
          <a:srcRect/>
          <a:stretch>
            <a:fillRect/>
          </a:stretch>
        </p:blipFill>
        <p:spPr>
          <a:xfrm>
            <a:off x="8356600" y="254000"/>
            <a:ext cx="24604" cy="50439"/>
          </a:xfrm>
          <a:prstGeom prst="rect">
            <a:avLst/>
          </a:prstGeom>
          <a:ln>
            <a:noFill/>
          </a:ln>
        </p:spPr>
      </p:pic>
      <p:pic>
        <p:nvPicPr>
          <p:cNvPr id="53" name="New picture"/>
          <p:cNvPicPr/>
          <p:nvPr/>
        </p:nvPicPr>
        <p:blipFill>
          <a:blip r:embed="rId52"/>
          <a:srcRect/>
          <a:stretch>
            <a:fillRect/>
          </a:stretch>
        </p:blipFill>
        <p:spPr>
          <a:xfrm>
            <a:off x="8394700" y="241300"/>
            <a:ext cx="19684" cy="19684"/>
          </a:xfrm>
          <a:prstGeom prst="rect">
            <a:avLst/>
          </a:prstGeom>
          <a:ln>
            <a:noFill/>
          </a:ln>
        </p:spPr>
      </p:pic>
      <p:pic>
        <p:nvPicPr>
          <p:cNvPr id="54" name="New picture"/>
          <p:cNvPicPr/>
          <p:nvPr/>
        </p:nvPicPr>
        <p:blipFill>
          <a:blip r:embed="rId53"/>
          <a:srcRect/>
          <a:stretch>
            <a:fillRect/>
          </a:stretch>
        </p:blipFill>
        <p:spPr>
          <a:xfrm>
            <a:off x="8356600" y="254000"/>
            <a:ext cx="14762" cy="17223"/>
          </a:xfrm>
          <a:prstGeom prst="rect">
            <a:avLst/>
          </a:prstGeom>
          <a:ln>
            <a:noFill/>
          </a:ln>
        </p:spPr>
      </p:pic>
      <p:pic>
        <p:nvPicPr>
          <p:cNvPr id="55" name="New picture"/>
          <p:cNvPicPr/>
          <p:nvPr/>
        </p:nvPicPr>
        <p:blipFill>
          <a:blip r:embed="rId54"/>
          <a:srcRect/>
          <a:stretch>
            <a:fillRect/>
          </a:stretch>
        </p:blipFill>
        <p:spPr>
          <a:xfrm>
            <a:off x="8394700" y="215900"/>
            <a:ext cx="23374" cy="25835"/>
          </a:xfrm>
          <a:prstGeom prst="rect">
            <a:avLst/>
          </a:prstGeom>
          <a:ln>
            <a:noFill/>
          </a:ln>
        </p:spPr>
      </p:pic>
      <p:pic>
        <p:nvPicPr>
          <p:cNvPr id="56" name="New picture"/>
          <p:cNvPicPr/>
          <p:nvPr/>
        </p:nvPicPr>
        <p:blipFill>
          <a:blip r:embed="rId55"/>
          <a:srcRect/>
          <a:stretch>
            <a:fillRect/>
          </a:stretch>
        </p:blipFill>
        <p:spPr>
          <a:xfrm>
            <a:off x="8356600" y="228600"/>
            <a:ext cx="14762" cy="15993"/>
          </a:xfrm>
          <a:prstGeom prst="rect">
            <a:avLst/>
          </a:prstGeom>
          <a:ln>
            <a:noFill/>
          </a:ln>
        </p:spPr>
      </p:pic>
      <p:pic>
        <p:nvPicPr>
          <p:cNvPr id="57" name="New picture"/>
          <p:cNvPicPr/>
          <p:nvPr/>
        </p:nvPicPr>
        <p:blipFill>
          <a:blip r:embed="rId56"/>
          <a:srcRect/>
          <a:stretch>
            <a:fillRect/>
          </a:stretch>
        </p:blipFill>
        <p:spPr>
          <a:xfrm>
            <a:off x="8280400" y="292100"/>
            <a:ext cx="57820" cy="102108"/>
          </a:xfrm>
          <a:prstGeom prst="rect">
            <a:avLst/>
          </a:prstGeom>
          <a:ln>
            <a:noFill/>
          </a:ln>
        </p:spPr>
      </p:pic>
      <p:pic>
        <p:nvPicPr>
          <p:cNvPr id="58" name="New picture"/>
          <p:cNvPicPr/>
          <p:nvPr/>
        </p:nvPicPr>
        <p:blipFill>
          <a:blip r:embed="rId57"/>
          <a:srcRect/>
          <a:stretch>
            <a:fillRect/>
          </a:stretch>
        </p:blipFill>
        <p:spPr>
          <a:xfrm>
            <a:off x="8267700" y="342900"/>
            <a:ext cx="15992" cy="13532"/>
          </a:xfrm>
          <a:prstGeom prst="rect">
            <a:avLst/>
          </a:prstGeom>
          <a:ln>
            <a:noFill/>
          </a:ln>
        </p:spPr>
      </p:pic>
      <p:pic>
        <p:nvPicPr>
          <p:cNvPr id="59" name="New picture"/>
          <p:cNvPicPr/>
          <p:nvPr/>
        </p:nvPicPr>
        <p:blipFill>
          <a:blip r:embed="rId58"/>
          <a:srcRect/>
          <a:stretch>
            <a:fillRect/>
          </a:stretch>
        </p:blipFill>
        <p:spPr>
          <a:xfrm>
            <a:off x="8255000" y="330200"/>
            <a:ext cx="17223" cy="15993"/>
          </a:xfrm>
          <a:prstGeom prst="rect">
            <a:avLst/>
          </a:prstGeom>
          <a:ln>
            <a:noFill/>
          </a:ln>
        </p:spPr>
      </p:pic>
      <p:pic>
        <p:nvPicPr>
          <p:cNvPr id="60" name="New picture"/>
          <p:cNvPicPr/>
          <p:nvPr/>
        </p:nvPicPr>
        <p:blipFill>
          <a:blip r:embed="rId59"/>
          <a:srcRect/>
          <a:stretch>
            <a:fillRect/>
          </a:stretch>
        </p:blipFill>
        <p:spPr>
          <a:xfrm>
            <a:off x="8343900" y="342900"/>
            <a:ext cx="200527" cy="173461"/>
          </a:xfrm>
          <a:prstGeom prst="rect">
            <a:avLst/>
          </a:prstGeom>
          <a:ln>
            <a:noFill/>
          </a:ln>
        </p:spPr>
      </p:pic>
      <p:pic>
        <p:nvPicPr>
          <p:cNvPr id="61" name="New picture"/>
          <p:cNvPicPr/>
          <p:nvPr/>
        </p:nvPicPr>
        <p:blipFill>
          <a:blip r:embed="rId60"/>
          <a:srcRect/>
          <a:stretch>
            <a:fillRect/>
          </a:stretch>
        </p:blipFill>
        <p:spPr>
          <a:xfrm>
            <a:off x="8547100" y="304800"/>
            <a:ext cx="78735" cy="52900"/>
          </a:xfrm>
          <a:prstGeom prst="rect">
            <a:avLst/>
          </a:prstGeom>
          <a:ln>
            <a:noFill/>
          </a:ln>
        </p:spPr>
      </p:pic>
      <p:pic>
        <p:nvPicPr>
          <p:cNvPr id="62" name="New picture"/>
          <p:cNvPicPr/>
          <p:nvPr/>
        </p:nvPicPr>
        <p:blipFill>
          <a:blip r:embed="rId61"/>
          <a:srcRect/>
          <a:stretch>
            <a:fillRect/>
          </a:stretch>
        </p:blipFill>
        <p:spPr>
          <a:xfrm>
            <a:off x="368300" y="4914900"/>
            <a:ext cx="262655" cy="240470"/>
          </a:xfrm>
          <a:prstGeom prst="rect">
            <a:avLst/>
          </a:prstGeom>
          <a:ln>
            <a:noFill/>
          </a:ln>
        </p:spPr>
      </p:pic>
      <p:pic>
        <p:nvPicPr>
          <p:cNvPr id="63" name="New picture"/>
          <p:cNvPicPr/>
          <p:nvPr/>
        </p:nvPicPr>
        <p:blipFill>
          <a:blip r:embed="rId62"/>
          <a:srcRect/>
          <a:stretch>
            <a:fillRect/>
          </a:stretch>
        </p:blipFill>
        <p:spPr>
          <a:xfrm>
            <a:off x="381000" y="5181600"/>
            <a:ext cx="180798" cy="243020"/>
          </a:xfrm>
          <a:prstGeom prst="rect">
            <a:avLst/>
          </a:prstGeom>
          <a:ln>
            <a:noFill/>
          </a:ln>
        </p:spPr>
      </p:pic>
      <p:pic>
        <p:nvPicPr>
          <p:cNvPr id="64" name="New picture"/>
          <p:cNvPicPr/>
          <p:nvPr/>
        </p:nvPicPr>
        <p:blipFill>
          <a:blip r:embed="rId63"/>
          <a:srcRect/>
          <a:stretch>
            <a:fillRect/>
          </a:stretch>
        </p:blipFill>
        <p:spPr>
          <a:xfrm>
            <a:off x="647700" y="5194300"/>
            <a:ext cx="239450" cy="225934"/>
          </a:xfrm>
          <a:prstGeom prst="rect">
            <a:avLst/>
          </a:prstGeom>
          <a:ln>
            <a:noFill/>
          </a:ln>
        </p:spPr>
      </p:pic>
      <p:pic>
        <p:nvPicPr>
          <p:cNvPr id="65" name="New picture"/>
          <p:cNvPicPr/>
          <p:nvPr/>
        </p:nvPicPr>
        <p:blipFill>
          <a:blip r:embed="rId64"/>
          <a:srcRect/>
          <a:stretch>
            <a:fillRect/>
          </a:stretch>
        </p:blipFill>
        <p:spPr>
          <a:xfrm>
            <a:off x="660400" y="4927600"/>
            <a:ext cx="248120" cy="236389"/>
          </a:xfrm>
          <a:prstGeom prst="rect">
            <a:avLst/>
          </a:prstGeom>
          <a:ln>
            <a:noFill/>
          </a:ln>
        </p:spPr>
      </p:pic>
      <p:pic>
        <p:nvPicPr>
          <p:cNvPr id="66" name="New picture"/>
          <p:cNvPicPr/>
          <p:nvPr/>
        </p:nvPicPr>
        <p:blipFill>
          <a:blip r:embed="rId65"/>
          <a:srcRect/>
          <a:stretch>
            <a:fillRect/>
          </a:stretch>
        </p:blipFill>
        <p:spPr>
          <a:xfrm>
            <a:off x="558800" y="5194300"/>
            <a:ext cx="61966" cy="224150"/>
          </a:xfrm>
          <a:prstGeom prst="rect">
            <a:avLst/>
          </a:prstGeom>
          <a:ln>
            <a:noFill/>
          </a:ln>
        </p:spPr>
      </p:pic>
      <p:pic>
        <p:nvPicPr>
          <p:cNvPr id="67" name="New picture"/>
          <p:cNvPicPr/>
          <p:nvPr/>
        </p:nvPicPr>
        <p:blipFill>
          <a:blip r:embed="rId66"/>
          <a:srcRect/>
          <a:stretch>
            <a:fillRect/>
          </a:stretch>
        </p:blipFill>
        <p:spPr>
          <a:xfrm>
            <a:off x="635000" y="4927600"/>
            <a:ext cx="128268" cy="129797"/>
          </a:xfrm>
          <a:prstGeom prst="rect">
            <a:avLst/>
          </a:prstGeom>
          <a:ln>
            <a:noFill/>
          </a:ln>
        </p:spPr>
      </p:pic>
      <p:sp>
        <p:nvSpPr>
          <p:cNvPr id="81" name="New shape"/>
          <p:cNvSpPr/>
          <p:nvPr/>
        </p:nvSpPr>
        <p:spPr>
          <a:xfrm>
            <a:off x="7581900" y="5232400"/>
            <a:ext cx="2136000" cy="20680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r" eaLnBrk="1" latinLnBrk="0" hangingPunct="0">
              <a:lnSpc>
                <a:spcPct val="100000"/>
              </a:lnSpc>
            </a:pPr>
            <a:r>
              <a:rPr lang="en-US" altLang="zh-CN" sz="1335" b="1" dirty="0">
                <a:solidFill>
                  <a:srgbClr val="003F88"/>
                </a:solidFill>
                <a:latin typeface="Arial" panose="020B0604020202020204"/>
              </a:rPr>
              <a:t>2</a:t>
            </a:r>
            <a:endParaRPr lang="zh-CN" sz="1335" b="1" dirty="0">
              <a:solidFill>
                <a:srgbClr val="003F88"/>
              </a:solidFill>
              <a:latin typeface="Arial" panose="020B0604020202020204"/>
            </a:endParaRPr>
          </a:p>
        </p:txBody>
      </p:sp>
      <p:sp>
        <p:nvSpPr>
          <p:cNvPr id="69" name="AutoShape 2"/>
          <p:cNvSpPr>
            <a:spLocks noChangeAspect="1" noChangeArrowheads="1"/>
          </p:cNvSpPr>
          <p:nvPr/>
        </p:nvSpPr>
        <p:spPr bwMode="auto">
          <a:xfrm>
            <a:off x="4927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0" name="文本框 69"/>
          <p:cNvSpPr txBox="1"/>
          <p:nvPr>
            <p:custDataLst>
              <p:tags r:id="rId67"/>
            </p:custDataLst>
          </p:nvPr>
        </p:nvSpPr>
        <p:spPr>
          <a:xfrm>
            <a:off x="3279778" y="2281257"/>
            <a:ext cx="3230880" cy="1014730"/>
          </a:xfrm>
          <a:prstGeom prst="rect">
            <a:avLst/>
          </a:prstGeom>
          <a:noFill/>
        </p:spPr>
        <p:txBody>
          <a:bodyPr wrap="none" rtlCol="0">
            <a:spAutoFit/>
          </a:bodyPr>
          <a:p>
            <a:pPr algn="ctr"/>
            <a:r>
              <a:rPr lang="zh-CN" altLang="en-US" sz="6000" dirty="0">
                <a:solidFill>
                  <a:srgbClr val="6D7975"/>
                </a:solidFill>
                <a:latin typeface="方正清刻本悦宋简体" panose="02000000000000000000" pitchFamily="2" charset="-122"/>
                <a:ea typeface="方正清刻本悦宋简体" panose="02000000000000000000" pitchFamily="2" charset="-122"/>
              </a:rPr>
              <a:t>感谢观看</a:t>
            </a:r>
            <a:endParaRPr lang="zh-CN" altLang="en-US" sz="6000" dirty="0">
              <a:solidFill>
                <a:srgbClr val="6D7975"/>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fltVal val="0"/>
                                          </p:val>
                                        </p:tav>
                                        <p:tav tm="100000">
                                          <p:val>
                                            <p:strVal val="#ppt_h"/>
                                          </p:val>
                                        </p:tav>
                                      </p:tavLst>
                                    </p:anim>
                                    <p:animEffect transition="in" filter="fade">
                                      <p:cBhvr>
                                        <p:cTn id="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0" y="0"/>
            <a:ext cx="10160000" cy="5715000"/>
          </a:xfrm>
          <a:prstGeom prst="rect">
            <a:avLst/>
          </a:prstGeom>
          <a:ln>
            <a:noFill/>
          </a:ln>
        </p:spPr>
      </p:pic>
      <p:pic>
        <p:nvPicPr>
          <p:cNvPr id="3" name="New picture"/>
          <p:cNvPicPr/>
          <p:nvPr/>
        </p:nvPicPr>
        <p:blipFill>
          <a:blip r:embed="rId2"/>
          <a:srcRect/>
          <a:stretch>
            <a:fillRect/>
          </a:stretch>
        </p:blipFill>
        <p:spPr>
          <a:xfrm>
            <a:off x="0" y="-2222500"/>
            <a:ext cx="3364844" cy="10160000"/>
          </a:xfrm>
          <a:prstGeom prst="rect">
            <a:avLst/>
          </a:prstGeom>
          <a:ln>
            <a:noFill/>
          </a:ln>
        </p:spPr>
      </p:pic>
      <p:pic>
        <p:nvPicPr>
          <p:cNvPr id="4" name="New picture"/>
          <p:cNvPicPr/>
          <p:nvPr/>
        </p:nvPicPr>
        <p:blipFill>
          <a:blip r:embed="rId3"/>
          <a:srcRect/>
          <a:stretch>
            <a:fillRect/>
          </a:stretch>
        </p:blipFill>
        <p:spPr>
          <a:xfrm>
            <a:off x="2146300" y="571500"/>
            <a:ext cx="55360" cy="56590"/>
          </a:xfrm>
          <a:prstGeom prst="rect">
            <a:avLst/>
          </a:prstGeom>
          <a:ln>
            <a:noFill/>
          </a:ln>
        </p:spPr>
      </p:pic>
      <p:pic>
        <p:nvPicPr>
          <p:cNvPr id="5" name="New picture"/>
          <p:cNvPicPr/>
          <p:nvPr/>
        </p:nvPicPr>
        <p:blipFill>
          <a:blip r:embed="rId4"/>
          <a:srcRect/>
          <a:stretch>
            <a:fillRect/>
          </a:stretch>
        </p:blipFill>
        <p:spPr>
          <a:xfrm>
            <a:off x="1981200" y="406400"/>
            <a:ext cx="196836" cy="202987"/>
          </a:xfrm>
          <a:prstGeom prst="rect">
            <a:avLst/>
          </a:prstGeom>
          <a:ln>
            <a:noFill/>
          </a:ln>
        </p:spPr>
      </p:pic>
      <p:pic>
        <p:nvPicPr>
          <p:cNvPr id="6" name="New picture"/>
          <p:cNvPicPr/>
          <p:nvPr/>
        </p:nvPicPr>
        <p:blipFill>
          <a:blip r:embed="rId5"/>
          <a:srcRect/>
          <a:stretch>
            <a:fillRect/>
          </a:stretch>
        </p:blipFill>
        <p:spPr>
          <a:xfrm>
            <a:off x="1727200" y="520700"/>
            <a:ext cx="115642" cy="135324"/>
          </a:xfrm>
          <a:prstGeom prst="rect">
            <a:avLst/>
          </a:prstGeom>
          <a:ln>
            <a:noFill/>
          </a:ln>
        </p:spPr>
      </p:pic>
      <p:pic>
        <p:nvPicPr>
          <p:cNvPr id="7" name="New picture"/>
          <p:cNvPicPr/>
          <p:nvPr/>
        </p:nvPicPr>
        <p:blipFill>
          <a:blip r:embed="rId6"/>
          <a:srcRect/>
          <a:stretch>
            <a:fillRect/>
          </a:stretch>
        </p:blipFill>
        <p:spPr>
          <a:xfrm>
            <a:off x="1879600" y="520700"/>
            <a:ext cx="65202" cy="50439"/>
          </a:xfrm>
          <a:prstGeom prst="rect">
            <a:avLst/>
          </a:prstGeom>
          <a:ln>
            <a:noFill/>
          </a:ln>
        </p:spPr>
      </p:pic>
      <p:pic>
        <p:nvPicPr>
          <p:cNvPr id="8" name="New picture"/>
          <p:cNvPicPr/>
          <p:nvPr/>
        </p:nvPicPr>
        <p:blipFill>
          <a:blip r:embed="rId7"/>
          <a:srcRect/>
          <a:stretch>
            <a:fillRect/>
          </a:stretch>
        </p:blipFill>
        <p:spPr>
          <a:xfrm>
            <a:off x="1778000" y="482600"/>
            <a:ext cx="44288" cy="51669"/>
          </a:xfrm>
          <a:prstGeom prst="rect">
            <a:avLst/>
          </a:prstGeom>
          <a:ln>
            <a:noFill/>
          </a:ln>
        </p:spPr>
      </p:pic>
      <p:pic>
        <p:nvPicPr>
          <p:cNvPr id="9" name="New picture"/>
          <p:cNvPicPr/>
          <p:nvPr/>
        </p:nvPicPr>
        <p:blipFill>
          <a:blip r:embed="rId8"/>
          <a:srcRect/>
          <a:stretch>
            <a:fillRect/>
          </a:stretch>
        </p:blipFill>
        <p:spPr>
          <a:xfrm>
            <a:off x="1866900" y="457200"/>
            <a:ext cx="77505" cy="73813"/>
          </a:xfrm>
          <a:prstGeom prst="rect">
            <a:avLst/>
          </a:prstGeom>
          <a:ln>
            <a:noFill/>
          </a:ln>
        </p:spPr>
      </p:pic>
      <p:pic>
        <p:nvPicPr>
          <p:cNvPr id="10" name="New picture"/>
          <p:cNvPicPr/>
          <p:nvPr/>
        </p:nvPicPr>
        <p:blipFill>
          <a:blip r:embed="rId9"/>
          <a:srcRect/>
          <a:stretch>
            <a:fillRect/>
          </a:stretch>
        </p:blipFill>
        <p:spPr>
          <a:xfrm>
            <a:off x="1803400" y="419100"/>
            <a:ext cx="46749" cy="51669"/>
          </a:xfrm>
          <a:prstGeom prst="rect">
            <a:avLst/>
          </a:prstGeom>
          <a:ln>
            <a:noFill/>
          </a:ln>
        </p:spPr>
      </p:pic>
      <p:pic>
        <p:nvPicPr>
          <p:cNvPr id="11" name="New picture"/>
          <p:cNvPicPr/>
          <p:nvPr/>
        </p:nvPicPr>
        <p:blipFill>
          <a:blip r:embed="rId10"/>
          <a:srcRect/>
          <a:stretch>
            <a:fillRect/>
          </a:stretch>
        </p:blipFill>
        <p:spPr>
          <a:xfrm>
            <a:off x="1397000" y="431800"/>
            <a:ext cx="300175" cy="228821"/>
          </a:xfrm>
          <a:prstGeom prst="rect">
            <a:avLst/>
          </a:prstGeom>
          <a:ln>
            <a:noFill/>
          </a:ln>
        </p:spPr>
      </p:pic>
      <p:pic>
        <p:nvPicPr>
          <p:cNvPr id="12" name="New picture"/>
          <p:cNvPicPr/>
          <p:nvPr/>
        </p:nvPicPr>
        <p:blipFill>
          <a:blip r:embed="rId11"/>
          <a:srcRect/>
          <a:stretch>
            <a:fillRect/>
          </a:stretch>
        </p:blipFill>
        <p:spPr>
          <a:xfrm>
            <a:off x="1447800" y="469900"/>
            <a:ext cx="45518" cy="60281"/>
          </a:xfrm>
          <a:prstGeom prst="rect">
            <a:avLst/>
          </a:prstGeom>
          <a:ln>
            <a:noFill/>
          </a:ln>
        </p:spPr>
      </p:pic>
      <p:pic>
        <p:nvPicPr>
          <p:cNvPr id="13" name="New picture"/>
          <p:cNvPicPr/>
          <p:nvPr/>
        </p:nvPicPr>
        <p:blipFill>
          <a:blip r:embed="rId12"/>
          <a:srcRect/>
          <a:stretch>
            <a:fillRect/>
          </a:stretch>
        </p:blipFill>
        <p:spPr>
          <a:xfrm>
            <a:off x="1460500" y="419100"/>
            <a:ext cx="56590" cy="57820"/>
          </a:xfrm>
          <a:prstGeom prst="rect">
            <a:avLst/>
          </a:prstGeom>
          <a:ln>
            <a:noFill/>
          </a:ln>
        </p:spPr>
      </p:pic>
      <p:pic>
        <p:nvPicPr>
          <p:cNvPr id="14" name="New picture"/>
          <p:cNvPicPr/>
          <p:nvPr/>
        </p:nvPicPr>
        <p:blipFill>
          <a:blip r:embed="rId13"/>
          <a:srcRect/>
          <a:stretch>
            <a:fillRect/>
          </a:stretch>
        </p:blipFill>
        <p:spPr>
          <a:xfrm>
            <a:off x="2260600" y="482600"/>
            <a:ext cx="31986" cy="47979"/>
          </a:xfrm>
          <a:prstGeom prst="rect">
            <a:avLst/>
          </a:prstGeom>
          <a:ln>
            <a:noFill/>
          </a:ln>
        </p:spPr>
      </p:pic>
      <p:pic>
        <p:nvPicPr>
          <p:cNvPr id="15" name="New picture"/>
          <p:cNvPicPr/>
          <p:nvPr/>
        </p:nvPicPr>
        <p:blipFill>
          <a:blip r:embed="rId14"/>
          <a:srcRect/>
          <a:stretch>
            <a:fillRect/>
          </a:stretch>
        </p:blipFill>
        <p:spPr>
          <a:xfrm>
            <a:off x="2247900" y="368300"/>
            <a:ext cx="204217" cy="275570"/>
          </a:xfrm>
          <a:prstGeom prst="rect">
            <a:avLst/>
          </a:prstGeom>
          <a:ln>
            <a:noFill/>
          </a:ln>
        </p:spPr>
      </p:pic>
      <p:pic>
        <p:nvPicPr>
          <p:cNvPr id="16" name="New picture"/>
          <p:cNvPicPr/>
          <p:nvPr/>
        </p:nvPicPr>
        <p:blipFill>
          <a:blip r:embed="rId15"/>
          <a:srcRect/>
          <a:stretch>
            <a:fillRect/>
          </a:stretch>
        </p:blipFill>
        <p:spPr>
          <a:xfrm>
            <a:off x="1460500" y="685800"/>
            <a:ext cx="38137" cy="49209"/>
          </a:xfrm>
          <a:prstGeom prst="rect">
            <a:avLst/>
          </a:prstGeom>
          <a:ln>
            <a:noFill/>
          </a:ln>
        </p:spPr>
      </p:pic>
      <p:pic>
        <p:nvPicPr>
          <p:cNvPr id="17" name="New picture"/>
          <p:cNvPicPr/>
          <p:nvPr/>
        </p:nvPicPr>
        <p:blipFill>
          <a:blip r:embed="rId16"/>
          <a:srcRect/>
          <a:stretch>
            <a:fillRect/>
          </a:stretch>
        </p:blipFill>
        <p:spPr>
          <a:xfrm>
            <a:off x="1511300" y="685800"/>
            <a:ext cx="38137" cy="49209"/>
          </a:xfrm>
          <a:prstGeom prst="rect">
            <a:avLst/>
          </a:prstGeom>
          <a:ln>
            <a:noFill/>
          </a:ln>
        </p:spPr>
      </p:pic>
      <p:pic>
        <p:nvPicPr>
          <p:cNvPr id="18" name="New picture"/>
          <p:cNvPicPr/>
          <p:nvPr/>
        </p:nvPicPr>
        <p:blipFill>
          <a:blip r:embed="rId17"/>
          <a:srcRect/>
          <a:stretch>
            <a:fillRect/>
          </a:stretch>
        </p:blipFill>
        <p:spPr>
          <a:xfrm>
            <a:off x="1574800" y="685800"/>
            <a:ext cx="35676" cy="49209"/>
          </a:xfrm>
          <a:prstGeom prst="rect">
            <a:avLst/>
          </a:prstGeom>
          <a:ln>
            <a:noFill/>
          </a:ln>
        </p:spPr>
      </p:pic>
      <p:pic>
        <p:nvPicPr>
          <p:cNvPr id="19" name="New picture"/>
          <p:cNvPicPr/>
          <p:nvPr/>
        </p:nvPicPr>
        <p:blipFill>
          <a:blip r:embed="rId18"/>
          <a:srcRect/>
          <a:stretch>
            <a:fillRect/>
          </a:stretch>
        </p:blipFill>
        <p:spPr>
          <a:xfrm>
            <a:off x="1625600" y="685800"/>
            <a:ext cx="27065" cy="49209"/>
          </a:xfrm>
          <a:prstGeom prst="rect">
            <a:avLst/>
          </a:prstGeom>
          <a:ln>
            <a:noFill/>
          </a:ln>
        </p:spPr>
      </p:pic>
      <p:pic>
        <p:nvPicPr>
          <p:cNvPr id="20" name="New picture"/>
          <p:cNvPicPr/>
          <p:nvPr/>
        </p:nvPicPr>
        <p:blipFill>
          <a:blip r:embed="rId19"/>
          <a:srcRect/>
          <a:stretch>
            <a:fillRect/>
          </a:stretch>
        </p:blipFill>
        <p:spPr>
          <a:xfrm>
            <a:off x="1689100" y="685800"/>
            <a:ext cx="44288" cy="49209"/>
          </a:xfrm>
          <a:prstGeom prst="rect">
            <a:avLst/>
          </a:prstGeom>
          <a:ln>
            <a:noFill/>
          </a:ln>
        </p:spPr>
      </p:pic>
      <p:pic>
        <p:nvPicPr>
          <p:cNvPr id="21" name="New picture"/>
          <p:cNvPicPr/>
          <p:nvPr/>
        </p:nvPicPr>
        <p:blipFill>
          <a:blip r:embed="rId20"/>
          <a:srcRect/>
          <a:stretch>
            <a:fillRect/>
          </a:stretch>
        </p:blipFill>
        <p:spPr>
          <a:xfrm>
            <a:off x="1739900" y="685800"/>
            <a:ext cx="38137" cy="49209"/>
          </a:xfrm>
          <a:prstGeom prst="rect">
            <a:avLst/>
          </a:prstGeom>
          <a:ln>
            <a:noFill/>
          </a:ln>
        </p:spPr>
      </p:pic>
      <p:pic>
        <p:nvPicPr>
          <p:cNvPr id="22" name="New picture"/>
          <p:cNvPicPr/>
          <p:nvPr/>
        </p:nvPicPr>
        <p:blipFill>
          <a:blip r:embed="rId21"/>
          <a:srcRect/>
          <a:stretch>
            <a:fillRect/>
          </a:stretch>
        </p:blipFill>
        <p:spPr>
          <a:xfrm>
            <a:off x="1803400" y="685800"/>
            <a:ext cx="44288" cy="50439"/>
          </a:xfrm>
          <a:prstGeom prst="rect">
            <a:avLst/>
          </a:prstGeom>
          <a:ln>
            <a:noFill/>
          </a:ln>
        </p:spPr>
      </p:pic>
      <p:pic>
        <p:nvPicPr>
          <p:cNvPr id="23" name="New picture"/>
          <p:cNvPicPr/>
          <p:nvPr/>
        </p:nvPicPr>
        <p:blipFill>
          <a:blip r:embed="rId22"/>
          <a:srcRect/>
          <a:stretch>
            <a:fillRect/>
          </a:stretch>
        </p:blipFill>
        <p:spPr>
          <a:xfrm>
            <a:off x="1892300" y="685800"/>
            <a:ext cx="38137" cy="49209"/>
          </a:xfrm>
          <a:prstGeom prst="rect">
            <a:avLst/>
          </a:prstGeom>
          <a:ln>
            <a:noFill/>
          </a:ln>
        </p:spPr>
      </p:pic>
      <p:pic>
        <p:nvPicPr>
          <p:cNvPr id="24" name="New picture"/>
          <p:cNvPicPr/>
          <p:nvPr/>
        </p:nvPicPr>
        <p:blipFill>
          <a:blip r:embed="rId23"/>
          <a:srcRect/>
          <a:stretch>
            <a:fillRect/>
          </a:stretch>
        </p:blipFill>
        <p:spPr>
          <a:xfrm>
            <a:off x="1943100" y="685800"/>
            <a:ext cx="38136" cy="49209"/>
          </a:xfrm>
          <a:prstGeom prst="rect">
            <a:avLst/>
          </a:prstGeom>
          <a:ln>
            <a:noFill/>
          </a:ln>
        </p:spPr>
      </p:pic>
      <p:pic>
        <p:nvPicPr>
          <p:cNvPr id="25" name="New picture"/>
          <p:cNvPicPr/>
          <p:nvPr/>
        </p:nvPicPr>
        <p:blipFill>
          <a:blip r:embed="rId24"/>
          <a:srcRect/>
          <a:stretch>
            <a:fillRect/>
          </a:stretch>
        </p:blipFill>
        <p:spPr>
          <a:xfrm>
            <a:off x="2019300" y="685800"/>
            <a:ext cx="41827" cy="49209"/>
          </a:xfrm>
          <a:prstGeom prst="rect">
            <a:avLst/>
          </a:prstGeom>
          <a:ln>
            <a:noFill/>
          </a:ln>
        </p:spPr>
      </p:pic>
      <p:pic>
        <p:nvPicPr>
          <p:cNvPr id="26" name="New picture"/>
          <p:cNvPicPr/>
          <p:nvPr/>
        </p:nvPicPr>
        <p:blipFill>
          <a:blip r:embed="rId25"/>
          <a:srcRect/>
          <a:stretch>
            <a:fillRect/>
          </a:stretch>
        </p:blipFill>
        <p:spPr>
          <a:xfrm>
            <a:off x="2070100" y="685800"/>
            <a:ext cx="36907" cy="49209"/>
          </a:xfrm>
          <a:prstGeom prst="rect">
            <a:avLst/>
          </a:prstGeom>
          <a:ln>
            <a:noFill/>
          </a:ln>
        </p:spPr>
      </p:pic>
      <p:pic>
        <p:nvPicPr>
          <p:cNvPr id="27" name="New picture"/>
          <p:cNvPicPr/>
          <p:nvPr/>
        </p:nvPicPr>
        <p:blipFill>
          <a:blip r:embed="rId26"/>
          <a:srcRect/>
          <a:stretch>
            <a:fillRect/>
          </a:stretch>
        </p:blipFill>
        <p:spPr>
          <a:xfrm>
            <a:off x="2133600" y="685800"/>
            <a:ext cx="40597" cy="49209"/>
          </a:xfrm>
          <a:prstGeom prst="rect">
            <a:avLst/>
          </a:prstGeom>
          <a:ln>
            <a:noFill/>
          </a:ln>
        </p:spPr>
      </p:pic>
      <p:pic>
        <p:nvPicPr>
          <p:cNvPr id="28" name="New picture"/>
          <p:cNvPicPr/>
          <p:nvPr/>
        </p:nvPicPr>
        <p:blipFill>
          <a:blip r:embed="rId27"/>
          <a:srcRect/>
          <a:stretch>
            <a:fillRect/>
          </a:stretch>
        </p:blipFill>
        <p:spPr>
          <a:xfrm>
            <a:off x="2184400" y="685800"/>
            <a:ext cx="38137" cy="50439"/>
          </a:xfrm>
          <a:prstGeom prst="rect">
            <a:avLst/>
          </a:prstGeom>
          <a:ln>
            <a:noFill/>
          </a:ln>
        </p:spPr>
      </p:pic>
      <p:pic>
        <p:nvPicPr>
          <p:cNvPr id="29" name="New picture"/>
          <p:cNvPicPr/>
          <p:nvPr/>
        </p:nvPicPr>
        <p:blipFill>
          <a:blip r:embed="rId28"/>
          <a:srcRect/>
          <a:stretch>
            <a:fillRect/>
          </a:stretch>
        </p:blipFill>
        <p:spPr>
          <a:xfrm>
            <a:off x="2260600" y="685800"/>
            <a:ext cx="39367" cy="49209"/>
          </a:xfrm>
          <a:prstGeom prst="rect">
            <a:avLst/>
          </a:prstGeom>
          <a:ln>
            <a:noFill/>
          </a:ln>
        </p:spPr>
      </p:pic>
      <p:pic>
        <p:nvPicPr>
          <p:cNvPr id="30" name="New picture"/>
          <p:cNvPicPr/>
          <p:nvPr/>
        </p:nvPicPr>
        <p:blipFill>
          <a:blip r:embed="rId29"/>
          <a:srcRect/>
          <a:stretch>
            <a:fillRect/>
          </a:stretch>
        </p:blipFill>
        <p:spPr>
          <a:xfrm>
            <a:off x="2311400" y="685800"/>
            <a:ext cx="41827" cy="49209"/>
          </a:xfrm>
          <a:prstGeom prst="rect">
            <a:avLst/>
          </a:prstGeom>
          <a:ln>
            <a:noFill/>
          </a:ln>
        </p:spPr>
      </p:pic>
      <p:pic>
        <p:nvPicPr>
          <p:cNvPr id="31" name="New picture"/>
          <p:cNvPicPr/>
          <p:nvPr/>
        </p:nvPicPr>
        <p:blipFill>
          <a:blip r:embed="rId30"/>
          <a:srcRect/>
          <a:stretch>
            <a:fillRect/>
          </a:stretch>
        </p:blipFill>
        <p:spPr>
          <a:xfrm>
            <a:off x="901700" y="355600"/>
            <a:ext cx="430578" cy="434268"/>
          </a:xfrm>
          <a:prstGeom prst="rect">
            <a:avLst/>
          </a:prstGeom>
          <a:ln>
            <a:noFill/>
          </a:ln>
        </p:spPr>
      </p:pic>
      <p:pic>
        <p:nvPicPr>
          <p:cNvPr id="32" name="New picture"/>
          <p:cNvPicPr/>
          <p:nvPr/>
        </p:nvPicPr>
        <p:blipFill>
          <a:blip r:embed="rId31"/>
          <a:srcRect/>
          <a:stretch>
            <a:fillRect/>
          </a:stretch>
        </p:blipFill>
        <p:spPr>
          <a:xfrm>
            <a:off x="990600" y="457200"/>
            <a:ext cx="237433" cy="212828"/>
          </a:xfrm>
          <a:prstGeom prst="rect">
            <a:avLst/>
          </a:prstGeom>
          <a:ln>
            <a:noFill/>
          </a:ln>
        </p:spPr>
      </p:pic>
      <p:pic>
        <p:nvPicPr>
          <p:cNvPr id="33" name="New picture"/>
          <p:cNvPicPr/>
          <p:nvPr/>
        </p:nvPicPr>
        <p:blipFill>
          <a:blip r:embed="rId32"/>
          <a:srcRect/>
          <a:stretch>
            <a:fillRect/>
          </a:stretch>
        </p:blipFill>
        <p:spPr>
          <a:xfrm>
            <a:off x="914400" y="609600"/>
            <a:ext cx="49209" cy="35676"/>
          </a:xfrm>
          <a:prstGeom prst="rect">
            <a:avLst/>
          </a:prstGeom>
          <a:ln>
            <a:noFill/>
          </a:ln>
        </p:spPr>
      </p:pic>
      <p:pic>
        <p:nvPicPr>
          <p:cNvPr id="34" name="New picture"/>
          <p:cNvPicPr/>
          <p:nvPr/>
        </p:nvPicPr>
        <p:blipFill>
          <a:blip r:embed="rId33"/>
          <a:srcRect/>
          <a:stretch>
            <a:fillRect/>
          </a:stretch>
        </p:blipFill>
        <p:spPr>
          <a:xfrm>
            <a:off x="927100" y="635000"/>
            <a:ext cx="46748" cy="38137"/>
          </a:xfrm>
          <a:prstGeom prst="rect">
            <a:avLst/>
          </a:prstGeom>
          <a:ln>
            <a:noFill/>
          </a:ln>
        </p:spPr>
      </p:pic>
      <p:pic>
        <p:nvPicPr>
          <p:cNvPr id="35" name="New picture"/>
          <p:cNvPicPr/>
          <p:nvPr/>
        </p:nvPicPr>
        <p:blipFill>
          <a:blip r:embed="rId34"/>
          <a:srcRect/>
          <a:stretch>
            <a:fillRect/>
          </a:stretch>
        </p:blipFill>
        <p:spPr>
          <a:xfrm>
            <a:off x="952500" y="660400"/>
            <a:ext cx="46748" cy="40597"/>
          </a:xfrm>
          <a:prstGeom prst="rect">
            <a:avLst/>
          </a:prstGeom>
          <a:ln>
            <a:noFill/>
          </a:ln>
        </p:spPr>
      </p:pic>
      <p:pic>
        <p:nvPicPr>
          <p:cNvPr id="36" name="New picture"/>
          <p:cNvPicPr/>
          <p:nvPr/>
        </p:nvPicPr>
        <p:blipFill>
          <a:blip r:embed="rId35"/>
          <a:srcRect/>
          <a:stretch>
            <a:fillRect/>
          </a:stretch>
        </p:blipFill>
        <p:spPr>
          <a:xfrm>
            <a:off x="990600" y="685800"/>
            <a:ext cx="29525" cy="35676"/>
          </a:xfrm>
          <a:prstGeom prst="rect">
            <a:avLst/>
          </a:prstGeom>
          <a:ln>
            <a:noFill/>
          </a:ln>
        </p:spPr>
      </p:pic>
      <p:pic>
        <p:nvPicPr>
          <p:cNvPr id="37" name="New picture"/>
          <p:cNvPicPr/>
          <p:nvPr/>
        </p:nvPicPr>
        <p:blipFill>
          <a:blip r:embed="rId36"/>
          <a:srcRect/>
          <a:stretch>
            <a:fillRect/>
          </a:stretch>
        </p:blipFill>
        <p:spPr>
          <a:xfrm>
            <a:off x="990600" y="698500"/>
            <a:ext cx="35676" cy="43058"/>
          </a:xfrm>
          <a:prstGeom prst="rect">
            <a:avLst/>
          </a:prstGeom>
          <a:ln>
            <a:noFill/>
          </a:ln>
        </p:spPr>
      </p:pic>
      <p:pic>
        <p:nvPicPr>
          <p:cNvPr id="38" name="New picture"/>
          <p:cNvPicPr/>
          <p:nvPr/>
        </p:nvPicPr>
        <p:blipFill>
          <a:blip r:embed="rId37"/>
          <a:srcRect/>
          <a:stretch>
            <a:fillRect/>
          </a:stretch>
        </p:blipFill>
        <p:spPr>
          <a:xfrm>
            <a:off x="1016000" y="711200"/>
            <a:ext cx="39367" cy="47979"/>
          </a:xfrm>
          <a:prstGeom prst="rect">
            <a:avLst/>
          </a:prstGeom>
          <a:ln>
            <a:noFill/>
          </a:ln>
        </p:spPr>
      </p:pic>
      <p:pic>
        <p:nvPicPr>
          <p:cNvPr id="39" name="New picture"/>
          <p:cNvPicPr/>
          <p:nvPr/>
        </p:nvPicPr>
        <p:blipFill>
          <a:blip r:embed="rId38"/>
          <a:srcRect/>
          <a:stretch>
            <a:fillRect/>
          </a:stretch>
        </p:blipFill>
        <p:spPr>
          <a:xfrm>
            <a:off x="1054100" y="723900"/>
            <a:ext cx="28295" cy="44288"/>
          </a:xfrm>
          <a:prstGeom prst="rect">
            <a:avLst/>
          </a:prstGeom>
          <a:ln>
            <a:noFill/>
          </a:ln>
        </p:spPr>
      </p:pic>
      <p:pic>
        <p:nvPicPr>
          <p:cNvPr id="40" name="New picture"/>
          <p:cNvPicPr/>
          <p:nvPr/>
        </p:nvPicPr>
        <p:blipFill>
          <a:blip r:embed="rId39"/>
          <a:srcRect/>
          <a:stretch>
            <a:fillRect/>
          </a:stretch>
        </p:blipFill>
        <p:spPr>
          <a:xfrm>
            <a:off x="1104900" y="723900"/>
            <a:ext cx="23374" cy="40597"/>
          </a:xfrm>
          <a:prstGeom prst="rect">
            <a:avLst/>
          </a:prstGeom>
          <a:ln>
            <a:noFill/>
          </a:ln>
        </p:spPr>
      </p:pic>
      <p:pic>
        <p:nvPicPr>
          <p:cNvPr id="41" name="New picture"/>
          <p:cNvPicPr/>
          <p:nvPr/>
        </p:nvPicPr>
        <p:blipFill>
          <a:blip r:embed="rId40"/>
          <a:srcRect/>
          <a:stretch>
            <a:fillRect/>
          </a:stretch>
        </p:blipFill>
        <p:spPr>
          <a:xfrm>
            <a:off x="1130300" y="723900"/>
            <a:ext cx="25835" cy="44288"/>
          </a:xfrm>
          <a:prstGeom prst="rect">
            <a:avLst/>
          </a:prstGeom>
          <a:ln>
            <a:noFill/>
          </a:ln>
        </p:spPr>
      </p:pic>
      <p:pic>
        <p:nvPicPr>
          <p:cNvPr id="42" name="New picture"/>
          <p:cNvPicPr/>
          <p:nvPr/>
        </p:nvPicPr>
        <p:blipFill>
          <a:blip r:embed="rId41"/>
          <a:srcRect/>
          <a:stretch>
            <a:fillRect/>
          </a:stretch>
        </p:blipFill>
        <p:spPr>
          <a:xfrm>
            <a:off x="1155700" y="723900"/>
            <a:ext cx="17223" cy="40597"/>
          </a:xfrm>
          <a:prstGeom prst="rect">
            <a:avLst/>
          </a:prstGeom>
          <a:ln>
            <a:noFill/>
          </a:ln>
        </p:spPr>
      </p:pic>
      <p:pic>
        <p:nvPicPr>
          <p:cNvPr id="43" name="New picture"/>
          <p:cNvPicPr/>
          <p:nvPr/>
        </p:nvPicPr>
        <p:blipFill>
          <a:blip r:embed="rId42"/>
          <a:srcRect/>
          <a:stretch>
            <a:fillRect/>
          </a:stretch>
        </p:blipFill>
        <p:spPr>
          <a:xfrm>
            <a:off x="1155700" y="711200"/>
            <a:ext cx="28295" cy="45518"/>
          </a:xfrm>
          <a:prstGeom prst="rect">
            <a:avLst/>
          </a:prstGeom>
          <a:ln>
            <a:noFill/>
          </a:ln>
        </p:spPr>
      </p:pic>
      <p:pic>
        <p:nvPicPr>
          <p:cNvPr id="44" name="New picture"/>
          <p:cNvPicPr/>
          <p:nvPr/>
        </p:nvPicPr>
        <p:blipFill>
          <a:blip r:embed="rId43"/>
          <a:srcRect/>
          <a:stretch>
            <a:fillRect/>
          </a:stretch>
        </p:blipFill>
        <p:spPr>
          <a:xfrm>
            <a:off x="1181100" y="698500"/>
            <a:ext cx="40598" cy="46748"/>
          </a:xfrm>
          <a:prstGeom prst="rect">
            <a:avLst/>
          </a:prstGeom>
          <a:ln>
            <a:noFill/>
          </a:ln>
        </p:spPr>
      </p:pic>
      <p:pic>
        <p:nvPicPr>
          <p:cNvPr id="45" name="New picture"/>
          <p:cNvPicPr/>
          <p:nvPr/>
        </p:nvPicPr>
        <p:blipFill>
          <a:blip r:embed="rId44"/>
          <a:srcRect/>
          <a:stretch>
            <a:fillRect/>
          </a:stretch>
        </p:blipFill>
        <p:spPr>
          <a:xfrm>
            <a:off x="1206500" y="685800"/>
            <a:ext cx="41827" cy="41827"/>
          </a:xfrm>
          <a:prstGeom prst="rect">
            <a:avLst/>
          </a:prstGeom>
          <a:ln>
            <a:noFill/>
          </a:ln>
        </p:spPr>
      </p:pic>
      <p:pic>
        <p:nvPicPr>
          <p:cNvPr id="46" name="New picture"/>
          <p:cNvPicPr/>
          <p:nvPr/>
        </p:nvPicPr>
        <p:blipFill>
          <a:blip r:embed="rId45"/>
          <a:srcRect/>
          <a:stretch>
            <a:fillRect/>
          </a:stretch>
        </p:blipFill>
        <p:spPr>
          <a:xfrm>
            <a:off x="1231900" y="673100"/>
            <a:ext cx="41827" cy="35676"/>
          </a:xfrm>
          <a:prstGeom prst="rect">
            <a:avLst/>
          </a:prstGeom>
          <a:ln>
            <a:noFill/>
          </a:ln>
        </p:spPr>
      </p:pic>
      <p:pic>
        <p:nvPicPr>
          <p:cNvPr id="47" name="New picture"/>
          <p:cNvPicPr/>
          <p:nvPr/>
        </p:nvPicPr>
        <p:blipFill>
          <a:blip r:embed="rId46"/>
          <a:srcRect/>
          <a:stretch>
            <a:fillRect/>
          </a:stretch>
        </p:blipFill>
        <p:spPr>
          <a:xfrm>
            <a:off x="1244600" y="660400"/>
            <a:ext cx="38137" cy="25835"/>
          </a:xfrm>
          <a:prstGeom prst="rect">
            <a:avLst/>
          </a:prstGeom>
          <a:ln>
            <a:noFill/>
          </a:ln>
        </p:spPr>
      </p:pic>
      <p:pic>
        <p:nvPicPr>
          <p:cNvPr id="48" name="New picture"/>
          <p:cNvPicPr/>
          <p:nvPr/>
        </p:nvPicPr>
        <p:blipFill>
          <a:blip r:embed="rId47"/>
          <a:srcRect/>
          <a:stretch>
            <a:fillRect/>
          </a:stretch>
        </p:blipFill>
        <p:spPr>
          <a:xfrm>
            <a:off x="1244600" y="635000"/>
            <a:ext cx="44288" cy="34446"/>
          </a:xfrm>
          <a:prstGeom prst="rect">
            <a:avLst/>
          </a:prstGeom>
          <a:ln>
            <a:noFill/>
          </a:ln>
        </p:spPr>
      </p:pic>
      <p:pic>
        <p:nvPicPr>
          <p:cNvPr id="49" name="New picture"/>
          <p:cNvPicPr/>
          <p:nvPr/>
        </p:nvPicPr>
        <p:blipFill>
          <a:blip r:embed="rId48"/>
          <a:srcRect/>
          <a:stretch>
            <a:fillRect/>
          </a:stretch>
        </p:blipFill>
        <p:spPr>
          <a:xfrm>
            <a:off x="1257300" y="609600"/>
            <a:ext cx="44288" cy="28295"/>
          </a:xfrm>
          <a:prstGeom prst="rect">
            <a:avLst/>
          </a:prstGeom>
          <a:ln>
            <a:noFill/>
          </a:ln>
        </p:spPr>
      </p:pic>
      <p:pic>
        <p:nvPicPr>
          <p:cNvPr id="50" name="New picture"/>
          <p:cNvPicPr/>
          <p:nvPr/>
        </p:nvPicPr>
        <p:blipFill>
          <a:blip r:embed="rId49"/>
          <a:srcRect/>
          <a:stretch>
            <a:fillRect/>
          </a:stretch>
        </p:blipFill>
        <p:spPr>
          <a:xfrm>
            <a:off x="965200" y="685800"/>
            <a:ext cx="41828" cy="30756"/>
          </a:xfrm>
          <a:prstGeom prst="rect">
            <a:avLst/>
          </a:prstGeom>
          <a:ln>
            <a:noFill/>
          </a:ln>
        </p:spPr>
      </p:pic>
      <p:pic>
        <p:nvPicPr>
          <p:cNvPr id="51" name="New picture"/>
          <p:cNvPicPr/>
          <p:nvPr/>
        </p:nvPicPr>
        <p:blipFill>
          <a:blip r:embed="rId50"/>
          <a:srcRect/>
          <a:stretch>
            <a:fillRect/>
          </a:stretch>
        </p:blipFill>
        <p:spPr>
          <a:xfrm>
            <a:off x="1041400" y="673100"/>
            <a:ext cx="130404" cy="40597"/>
          </a:xfrm>
          <a:prstGeom prst="rect">
            <a:avLst/>
          </a:prstGeom>
          <a:ln>
            <a:noFill/>
          </a:ln>
        </p:spPr>
      </p:pic>
      <p:pic>
        <p:nvPicPr>
          <p:cNvPr id="52" name="New picture"/>
          <p:cNvPicPr/>
          <p:nvPr/>
        </p:nvPicPr>
        <p:blipFill>
          <a:blip r:embed="rId51"/>
          <a:srcRect/>
          <a:stretch>
            <a:fillRect/>
          </a:stretch>
        </p:blipFill>
        <p:spPr>
          <a:xfrm>
            <a:off x="1181100" y="431800"/>
            <a:ext cx="17223" cy="17223"/>
          </a:xfrm>
          <a:prstGeom prst="rect">
            <a:avLst/>
          </a:prstGeom>
          <a:ln>
            <a:noFill/>
          </a:ln>
        </p:spPr>
      </p:pic>
      <p:pic>
        <p:nvPicPr>
          <p:cNvPr id="53" name="New picture"/>
          <p:cNvPicPr/>
          <p:nvPr/>
        </p:nvPicPr>
        <p:blipFill>
          <a:blip r:embed="rId52"/>
          <a:srcRect/>
          <a:stretch>
            <a:fillRect/>
          </a:stretch>
        </p:blipFill>
        <p:spPr>
          <a:xfrm>
            <a:off x="1130300" y="381000"/>
            <a:ext cx="62741" cy="55360"/>
          </a:xfrm>
          <a:prstGeom prst="rect">
            <a:avLst/>
          </a:prstGeom>
          <a:ln>
            <a:noFill/>
          </a:ln>
        </p:spPr>
      </p:pic>
      <p:pic>
        <p:nvPicPr>
          <p:cNvPr id="54" name="New picture"/>
          <p:cNvPicPr/>
          <p:nvPr/>
        </p:nvPicPr>
        <p:blipFill>
          <a:blip r:embed="rId53"/>
          <a:srcRect/>
          <a:stretch>
            <a:fillRect/>
          </a:stretch>
        </p:blipFill>
        <p:spPr>
          <a:xfrm>
            <a:off x="1028700" y="419100"/>
            <a:ext cx="24604" cy="50439"/>
          </a:xfrm>
          <a:prstGeom prst="rect">
            <a:avLst/>
          </a:prstGeom>
          <a:ln>
            <a:noFill/>
          </a:ln>
        </p:spPr>
      </p:pic>
      <p:pic>
        <p:nvPicPr>
          <p:cNvPr id="55" name="New picture"/>
          <p:cNvPicPr/>
          <p:nvPr/>
        </p:nvPicPr>
        <p:blipFill>
          <a:blip r:embed="rId54"/>
          <a:srcRect/>
          <a:stretch>
            <a:fillRect/>
          </a:stretch>
        </p:blipFill>
        <p:spPr>
          <a:xfrm>
            <a:off x="1066800" y="406400"/>
            <a:ext cx="19683" cy="19684"/>
          </a:xfrm>
          <a:prstGeom prst="rect">
            <a:avLst/>
          </a:prstGeom>
          <a:ln>
            <a:noFill/>
          </a:ln>
        </p:spPr>
      </p:pic>
      <p:pic>
        <p:nvPicPr>
          <p:cNvPr id="56" name="New picture"/>
          <p:cNvPicPr/>
          <p:nvPr/>
        </p:nvPicPr>
        <p:blipFill>
          <a:blip r:embed="rId55"/>
          <a:srcRect/>
          <a:stretch>
            <a:fillRect/>
          </a:stretch>
        </p:blipFill>
        <p:spPr>
          <a:xfrm>
            <a:off x="1028700" y="419100"/>
            <a:ext cx="14763" cy="17223"/>
          </a:xfrm>
          <a:prstGeom prst="rect">
            <a:avLst/>
          </a:prstGeom>
          <a:ln>
            <a:noFill/>
          </a:ln>
        </p:spPr>
      </p:pic>
      <p:pic>
        <p:nvPicPr>
          <p:cNvPr id="57" name="New picture"/>
          <p:cNvPicPr/>
          <p:nvPr/>
        </p:nvPicPr>
        <p:blipFill>
          <a:blip r:embed="rId56"/>
          <a:srcRect/>
          <a:stretch>
            <a:fillRect/>
          </a:stretch>
        </p:blipFill>
        <p:spPr>
          <a:xfrm>
            <a:off x="1054100" y="393700"/>
            <a:ext cx="23374" cy="25835"/>
          </a:xfrm>
          <a:prstGeom prst="rect">
            <a:avLst/>
          </a:prstGeom>
          <a:ln>
            <a:noFill/>
          </a:ln>
        </p:spPr>
      </p:pic>
      <p:pic>
        <p:nvPicPr>
          <p:cNvPr id="58" name="New picture"/>
          <p:cNvPicPr/>
          <p:nvPr/>
        </p:nvPicPr>
        <p:blipFill>
          <a:blip r:embed="rId57"/>
          <a:srcRect/>
          <a:stretch>
            <a:fillRect/>
          </a:stretch>
        </p:blipFill>
        <p:spPr>
          <a:xfrm>
            <a:off x="1028700" y="393700"/>
            <a:ext cx="14763" cy="15993"/>
          </a:xfrm>
          <a:prstGeom prst="rect">
            <a:avLst/>
          </a:prstGeom>
          <a:ln>
            <a:noFill/>
          </a:ln>
        </p:spPr>
      </p:pic>
      <p:pic>
        <p:nvPicPr>
          <p:cNvPr id="59" name="New picture"/>
          <p:cNvPicPr/>
          <p:nvPr/>
        </p:nvPicPr>
        <p:blipFill>
          <a:blip r:embed="rId58"/>
          <a:srcRect/>
          <a:stretch>
            <a:fillRect/>
          </a:stretch>
        </p:blipFill>
        <p:spPr>
          <a:xfrm>
            <a:off x="952500" y="457200"/>
            <a:ext cx="57821" cy="102108"/>
          </a:xfrm>
          <a:prstGeom prst="rect">
            <a:avLst/>
          </a:prstGeom>
          <a:ln>
            <a:noFill/>
          </a:ln>
        </p:spPr>
      </p:pic>
      <p:pic>
        <p:nvPicPr>
          <p:cNvPr id="60" name="New picture"/>
          <p:cNvPicPr/>
          <p:nvPr/>
        </p:nvPicPr>
        <p:blipFill>
          <a:blip r:embed="rId59"/>
          <a:srcRect/>
          <a:stretch>
            <a:fillRect/>
          </a:stretch>
        </p:blipFill>
        <p:spPr>
          <a:xfrm>
            <a:off x="939800" y="508000"/>
            <a:ext cx="15993" cy="13532"/>
          </a:xfrm>
          <a:prstGeom prst="rect">
            <a:avLst/>
          </a:prstGeom>
          <a:ln>
            <a:noFill/>
          </a:ln>
        </p:spPr>
      </p:pic>
      <p:pic>
        <p:nvPicPr>
          <p:cNvPr id="61" name="New picture"/>
          <p:cNvPicPr/>
          <p:nvPr/>
        </p:nvPicPr>
        <p:blipFill>
          <a:blip r:embed="rId60"/>
          <a:srcRect/>
          <a:stretch>
            <a:fillRect/>
          </a:stretch>
        </p:blipFill>
        <p:spPr>
          <a:xfrm>
            <a:off x="927100" y="495300"/>
            <a:ext cx="17223" cy="15993"/>
          </a:xfrm>
          <a:prstGeom prst="rect">
            <a:avLst/>
          </a:prstGeom>
          <a:ln>
            <a:noFill/>
          </a:ln>
        </p:spPr>
      </p:pic>
      <p:pic>
        <p:nvPicPr>
          <p:cNvPr id="62" name="New picture"/>
          <p:cNvPicPr/>
          <p:nvPr/>
        </p:nvPicPr>
        <p:blipFill>
          <a:blip r:embed="rId61"/>
          <a:srcRect/>
          <a:stretch>
            <a:fillRect/>
          </a:stretch>
        </p:blipFill>
        <p:spPr>
          <a:xfrm>
            <a:off x="1016000" y="508000"/>
            <a:ext cx="200526" cy="173461"/>
          </a:xfrm>
          <a:prstGeom prst="rect">
            <a:avLst/>
          </a:prstGeom>
          <a:ln>
            <a:noFill/>
          </a:ln>
        </p:spPr>
      </p:pic>
      <p:pic>
        <p:nvPicPr>
          <p:cNvPr id="63" name="New picture"/>
          <p:cNvPicPr/>
          <p:nvPr/>
        </p:nvPicPr>
        <p:blipFill>
          <a:blip r:embed="rId62"/>
          <a:srcRect/>
          <a:stretch>
            <a:fillRect/>
          </a:stretch>
        </p:blipFill>
        <p:spPr>
          <a:xfrm>
            <a:off x="1219200" y="469900"/>
            <a:ext cx="78735" cy="52900"/>
          </a:xfrm>
          <a:prstGeom prst="rect">
            <a:avLst/>
          </a:prstGeom>
          <a:ln>
            <a:noFill/>
          </a:ln>
        </p:spPr>
      </p:pic>
      <p:sp>
        <p:nvSpPr>
          <p:cNvPr id="64" name="New shape"/>
          <p:cNvSpPr/>
          <p:nvPr/>
        </p:nvSpPr>
        <p:spPr>
          <a:xfrm rot="16200000">
            <a:off x="1362710" y="3132680"/>
            <a:ext cx="213573" cy="819969"/>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vert="eaVert" lIns="0" tIns="0" rIns="0" bIns="0" rtlCol="0" anchor="ctr">
            <a:spAutoFit/>
          </a:bodyPr>
          <a:lstStyle/>
          <a:p>
            <a:pPr algn="dist" eaLnBrk="1" latinLnBrk="0" hangingPunct="0">
              <a:lnSpc>
                <a:spcPct val="120000"/>
              </a:lnSpc>
            </a:pPr>
            <a:r>
              <a:rPr sz="1165" b="0">
                <a:solidFill>
                  <a:srgbClr val="FFFFFF"/>
                </a:solidFill>
                <a:latin typeface="Arial" panose="020B0604020202020204"/>
              </a:rPr>
              <a:t>CONTENTS</a:t>
            </a:r>
            <a:endParaRPr sz="1165" b="0">
              <a:solidFill>
                <a:srgbClr val="FFFFFF"/>
              </a:solidFill>
              <a:latin typeface="Arial" panose="020B0604020202020204"/>
            </a:endParaRPr>
          </a:p>
        </p:txBody>
      </p:sp>
      <p:sp>
        <p:nvSpPr>
          <p:cNvPr id="66" name="New shape"/>
          <p:cNvSpPr/>
          <p:nvPr/>
        </p:nvSpPr>
        <p:spPr>
          <a:xfrm>
            <a:off x="4954905" y="1222375"/>
            <a:ext cx="1799590" cy="60007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dist" eaLnBrk="1" latinLnBrk="0" hangingPunct="0">
              <a:lnSpc>
                <a:spcPct val="120000"/>
              </a:lnSpc>
            </a:pPr>
            <a:r>
              <a:rPr lang="zh-CN" sz="2335" b="1" dirty="0">
                <a:solidFill>
                  <a:srgbClr val="3F3F3F"/>
                </a:solidFill>
                <a:latin typeface="Arial" panose="020B0604020202020204"/>
              </a:rPr>
              <a:t>01</a:t>
            </a:r>
            <a:r>
              <a:rPr lang="en-US" altLang="zh-CN" sz="2335" b="1" dirty="0">
                <a:solidFill>
                  <a:srgbClr val="3F3F3F"/>
                </a:solidFill>
                <a:latin typeface="Arial" panose="020B0604020202020204"/>
              </a:rPr>
              <a:t> </a:t>
            </a:r>
            <a:r>
              <a:rPr lang="zh-CN" altLang="en-US" sz="1400" b="1" dirty="0">
                <a:solidFill>
                  <a:srgbClr val="3F3F3F"/>
                </a:solidFill>
                <a:latin typeface="Arial" panose="020B0604020202020204"/>
              </a:rPr>
              <a:t>图形学的</a:t>
            </a:r>
            <a:r>
              <a:rPr lang="zh-CN" altLang="en-US" sz="1400" b="1" dirty="0">
                <a:solidFill>
                  <a:srgbClr val="3F3F3F"/>
                </a:solidFill>
                <a:latin typeface="Arial" panose="020B0604020202020204"/>
              </a:rPr>
              <a:t>历史</a:t>
            </a:r>
            <a:endParaRPr lang="zh-CN" altLang="en-US" sz="1400" b="1" dirty="0">
              <a:solidFill>
                <a:srgbClr val="3F3F3F"/>
              </a:solidFill>
              <a:latin typeface="Arial" panose="020B0604020202020204"/>
            </a:endParaRPr>
          </a:p>
        </p:txBody>
      </p:sp>
      <p:sp>
        <p:nvSpPr>
          <p:cNvPr id="67" name="New shape"/>
          <p:cNvSpPr/>
          <p:nvPr/>
        </p:nvSpPr>
        <p:spPr>
          <a:xfrm>
            <a:off x="868680" y="2353310"/>
            <a:ext cx="1277620" cy="101727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vert="eaVert" lIns="0" tIns="0" rIns="0" bIns="0" rtlCol="0" anchor="ctr">
            <a:noAutofit/>
          </a:bodyPr>
          <a:lstStyle/>
          <a:p>
            <a:pPr algn="dist" eaLnBrk="1" latinLnBrk="0" hangingPunct="0">
              <a:lnSpc>
                <a:spcPct val="120000"/>
              </a:lnSpc>
            </a:pPr>
            <a:r>
              <a:rPr lang="zh-CN" sz="4000" b="1">
                <a:solidFill>
                  <a:srgbClr val="FFFFFF"/>
                </a:solidFill>
                <a:latin typeface="方正粗雅宋简体"/>
              </a:rPr>
              <a:t>目录</a:t>
            </a:r>
            <a:endParaRPr lang="zh-CN" sz="4000" b="1">
              <a:solidFill>
                <a:srgbClr val="FFFFFF"/>
              </a:solidFill>
              <a:latin typeface="方正粗雅宋简体"/>
            </a:endParaRPr>
          </a:p>
        </p:txBody>
      </p:sp>
      <p:sp>
        <p:nvSpPr>
          <p:cNvPr id="70" name="New shape"/>
          <p:cNvSpPr/>
          <p:nvPr/>
        </p:nvSpPr>
        <p:spPr>
          <a:xfrm>
            <a:off x="4935855" y="3370580"/>
            <a:ext cx="4403725" cy="60007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l" eaLnBrk="1" latinLnBrk="0" hangingPunct="0">
              <a:lnSpc>
                <a:spcPct val="120000"/>
              </a:lnSpc>
            </a:pPr>
            <a:r>
              <a:rPr lang="en-US" altLang="zh-CN" sz="2400" b="1">
                <a:solidFill>
                  <a:schemeClr val="tx1"/>
                </a:solidFill>
                <a:latin typeface="Arial" panose="020B0604020202020204" pitchFamily="34" charset="0"/>
                <a:cs typeface="Arial" panose="020B0604020202020204" pitchFamily="34" charset="0"/>
              </a:rPr>
              <a:t>0 3</a:t>
            </a:r>
            <a:r>
              <a:rPr lang="en-US" altLang="zh-CN" sz="1400">
                <a:solidFill>
                  <a:schemeClr val="tx1"/>
                </a:solidFill>
              </a:rPr>
              <a:t> </a:t>
            </a:r>
            <a:r>
              <a:rPr lang="zh-CN" altLang="en-US" sz="1400" b="1">
                <a:solidFill>
                  <a:schemeClr val="tx1"/>
                </a:solidFill>
                <a:latin typeface="+mj-ea"/>
                <a:ea typeface="+mj-ea"/>
              </a:rPr>
              <a:t>展望</a:t>
            </a:r>
            <a:endParaRPr lang="zh-CN" altLang="en-US" sz="1400"/>
          </a:p>
          <a:p>
            <a:pPr algn="dist" eaLnBrk="1" latinLnBrk="0" hangingPunct="0">
              <a:lnSpc>
                <a:spcPct val="120000"/>
              </a:lnSpc>
            </a:pPr>
            <a:endParaRPr sz="1400" b="1" dirty="0">
              <a:solidFill>
                <a:srgbClr val="3F3F3F"/>
              </a:solidFill>
              <a:latin typeface="Arial" panose="020B0604020202020204"/>
            </a:endParaRPr>
          </a:p>
          <a:p>
            <a:pPr algn="dist" eaLnBrk="1" latinLnBrk="0" hangingPunct="0">
              <a:lnSpc>
                <a:spcPct val="120000"/>
              </a:lnSpc>
            </a:pPr>
            <a:endParaRPr sz="1400" b="1" dirty="0">
              <a:solidFill>
                <a:srgbClr val="3F3F3F"/>
              </a:solidFill>
              <a:latin typeface="Arial" panose="020B0604020202020204"/>
            </a:endParaRPr>
          </a:p>
        </p:txBody>
      </p:sp>
      <p:sp>
        <p:nvSpPr>
          <p:cNvPr id="72" name="New shape"/>
          <p:cNvSpPr/>
          <p:nvPr>
            <p:custDataLst>
              <p:tags r:id="rId63"/>
            </p:custDataLst>
          </p:nvPr>
        </p:nvSpPr>
        <p:spPr>
          <a:xfrm>
            <a:off x="4954905" y="2137410"/>
            <a:ext cx="1799590" cy="600075"/>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p>
            <a:pPr algn="dist" eaLnBrk="1" latinLnBrk="0" hangingPunct="0">
              <a:lnSpc>
                <a:spcPct val="120000"/>
              </a:lnSpc>
            </a:pPr>
            <a:r>
              <a:rPr lang="zh-CN" sz="2335" b="1" dirty="0">
                <a:solidFill>
                  <a:srgbClr val="3F3F3F"/>
                </a:solidFill>
                <a:latin typeface="Arial" panose="020B0604020202020204"/>
              </a:rPr>
              <a:t>0</a:t>
            </a:r>
            <a:r>
              <a:rPr lang="en-US" altLang="zh-CN" sz="2335" b="1" dirty="0">
                <a:solidFill>
                  <a:srgbClr val="3F3F3F"/>
                </a:solidFill>
                <a:latin typeface="Arial" panose="020B0604020202020204"/>
              </a:rPr>
              <a:t>2 </a:t>
            </a:r>
            <a:r>
              <a:rPr lang="zh-CN" altLang="en-US" sz="1400" b="1" dirty="0">
                <a:solidFill>
                  <a:srgbClr val="3F3F3F"/>
                </a:solidFill>
                <a:latin typeface="Arial" panose="020B0604020202020204"/>
              </a:rPr>
              <a:t>图形学的现</a:t>
            </a:r>
            <a:r>
              <a:rPr lang="zh-CN" altLang="en-US" sz="1400" b="1" dirty="0">
                <a:solidFill>
                  <a:srgbClr val="3F3F3F"/>
                </a:solidFill>
                <a:latin typeface="Arial" panose="020B0604020202020204"/>
              </a:rPr>
              <a:t>状</a:t>
            </a:r>
            <a:endParaRPr lang="zh-CN" altLang="en-US" sz="1400" b="1" dirty="0">
              <a:solidFill>
                <a:srgbClr val="3F3F3F"/>
              </a:solidFill>
              <a:latin typeface="Arial" panose="020B0604020202020204"/>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800100" y="3924300"/>
            <a:ext cx="2343940" cy="514197"/>
          </a:xfrm>
          <a:prstGeom prst="rect">
            <a:avLst/>
          </a:prstGeom>
          <a:ln>
            <a:noFill/>
          </a:ln>
        </p:spPr>
      </p:pic>
      <p:pic>
        <p:nvPicPr>
          <p:cNvPr id="3" name="New picture"/>
          <p:cNvPicPr/>
          <p:nvPr/>
        </p:nvPicPr>
        <p:blipFill>
          <a:blip r:embed="rId2"/>
          <a:srcRect/>
          <a:stretch>
            <a:fillRect/>
          </a:stretch>
        </p:blipFill>
        <p:spPr>
          <a:xfrm>
            <a:off x="5854700" y="444500"/>
            <a:ext cx="5801587" cy="5851313"/>
          </a:xfrm>
          <a:prstGeom prst="rect">
            <a:avLst/>
          </a:prstGeom>
          <a:ln>
            <a:noFill/>
          </a:ln>
        </p:spPr>
      </p:pic>
      <p:pic>
        <p:nvPicPr>
          <p:cNvPr id="4" name="New picture"/>
          <p:cNvPicPr/>
          <p:nvPr/>
        </p:nvPicPr>
        <p:blipFill>
          <a:blip r:embed="rId3"/>
          <a:srcRect/>
          <a:stretch>
            <a:fillRect/>
          </a:stretch>
        </p:blipFill>
        <p:spPr>
          <a:xfrm>
            <a:off x="7162800" y="1752600"/>
            <a:ext cx="3199162" cy="2867641"/>
          </a:xfrm>
          <a:prstGeom prst="rect">
            <a:avLst/>
          </a:prstGeom>
          <a:ln>
            <a:noFill/>
          </a:ln>
        </p:spPr>
      </p:pic>
      <p:pic>
        <p:nvPicPr>
          <p:cNvPr id="5" name="New picture"/>
          <p:cNvPicPr/>
          <p:nvPr/>
        </p:nvPicPr>
        <p:blipFill>
          <a:blip r:embed="rId4"/>
          <a:srcRect/>
          <a:stretch>
            <a:fillRect/>
          </a:stretch>
        </p:blipFill>
        <p:spPr>
          <a:xfrm>
            <a:off x="6159500" y="3873500"/>
            <a:ext cx="663038" cy="480703"/>
          </a:xfrm>
          <a:prstGeom prst="rect">
            <a:avLst/>
          </a:prstGeom>
          <a:ln>
            <a:noFill/>
          </a:ln>
        </p:spPr>
      </p:pic>
      <p:pic>
        <p:nvPicPr>
          <p:cNvPr id="6" name="New picture"/>
          <p:cNvPicPr/>
          <p:nvPr/>
        </p:nvPicPr>
        <p:blipFill>
          <a:blip r:embed="rId5"/>
          <a:srcRect/>
          <a:stretch>
            <a:fillRect/>
          </a:stretch>
        </p:blipFill>
        <p:spPr>
          <a:xfrm>
            <a:off x="6350000" y="4229100"/>
            <a:ext cx="629886" cy="513856"/>
          </a:xfrm>
          <a:prstGeom prst="rect">
            <a:avLst/>
          </a:prstGeom>
          <a:ln>
            <a:noFill/>
          </a:ln>
        </p:spPr>
      </p:pic>
      <p:pic>
        <p:nvPicPr>
          <p:cNvPr id="7" name="New picture"/>
          <p:cNvPicPr/>
          <p:nvPr/>
        </p:nvPicPr>
        <p:blipFill>
          <a:blip r:embed="rId6"/>
          <a:srcRect/>
          <a:stretch>
            <a:fillRect/>
          </a:stretch>
        </p:blipFill>
        <p:spPr>
          <a:xfrm>
            <a:off x="6540500" y="4521200"/>
            <a:ext cx="629887" cy="547007"/>
          </a:xfrm>
          <a:prstGeom prst="rect">
            <a:avLst/>
          </a:prstGeom>
          <a:ln>
            <a:noFill/>
          </a:ln>
        </p:spPr>
      </p:pic>
      <p:pic>
        <p:nvPicPr>
          <p:cNvPr id="8" name="New picture"/>
          <p:cNvPicPr/>
          <p:nvPr/>
        </p:nvPicPr>
        <p:blipFill>
          <a:blip r:embed="rId7"/>
          <a:srcRect/>
          <a:stretch>
            <a:fillRect/>
          </a:stretch>
        </p:blipFill>
        <p:spPr>
          <a:xfrm>
            <a:off x="7048500" y="4991100"/>
            <a:ext cx="397823" cy="480703"/>
          </a:xfrm>
          <a:prstGeom prst="rect">
            <a:avLst/>
          </a:prstGeom>
          <a:ln>
            <a:noFill/>
          </a:ln>
        </p:spPr>
      </p:pic>
      <p:pic>
        <p:nvPicPr>
          <p:cNvPr id="9" name="New picture"/>
          <p:cNvPicPr/>
          <p:nvPr/>
        </p:nvPicPr>
        <p:blipFill>
          <a:blip r:embed="rId8"/>
          <a:srcRect/>
          <a:stretch>
            <a:fillRect/>
          </a:stretch>
        </p:blipFill>
        <p:spPr>
          <a:xfrm>
            <a:off x="7188200" y="5118100"/>
            <a:ext cx="480703" cy="580158"/>
          </a:xfrm>
          <a:prstGeom prst="rect">
            <a:avLst/>
          </a:prstGeom>
          <a:ln>
            <a:noFill/>
          </a:ln>
        </p:spPr>
      </p:pic>
      <p:pic>
        <p:nvPicPr>
          <p:cNvPr id="10" name="New picture"/>
          <p:cNvPicPr/>
          <p:nvPr/>
        </p:nvPicPr>
        <p:blipFill>
          <a:blip r:embed="rId9"/>
          <a:srcRect/>
          <a:stretch>
            <a:fillRect/>
          </a:stretch>
        </p:blipFill>
        <p:spPr>
          <a:xfrm>
            <a:off x="7518400" y="5219700"/>
            <a:ext cx="530431" cy="646463"/>
          </a:xfrm>
          <a:prstGeom prst="rect">
            <a:avLst/>
          </a:prstGeom>
          <a:ln>
            <a:noFill/>
          </a:ln>
        </p:spPr>
      </p:pic>
      <p:pic>
        <p:nvPicPr>
          <p:cNvPr id="11" name="New picture"/>
          <p:cNvPicPr/>
          <p:nvPr/>
        </p:nvPicPr>
        <p:blipFill>
          <a:blip r:embed="rId10"/>
          <a:srcRect/>
          <a:stretch>
            <a:fillRect/>
          </a:stretch>
        </p:blipFill>
        <p:spPr>
          <a:xfrm>
            <a:off x="7924800" y="5372100"/>
            <a:ext cx="381248" cy="596735"/>
          </a:xfrm>
          <a:prstGeom prst="rect">
            <a:avLst/>
          </a:prstGeom>
          <a:ln>
            <a:noFill/>
          </a:ln>
        </p:spPr>
      </p:pic>
      <p:pic>
        <p:nvPicPr>
          <p:cNvPr id="12" name="New picture"/>
          <p:cNvPicPr/>
          <p:nvPr/>
        </p:nvPicPr>
        <p:blipFill>
          <a:blip r:embed="rId11"/>
          <a:srcRect/>
          <a:stretch>
            <a:fillRect/>
          </a:stretch>
        </p:blipFill>
        <p:spPr>
          <a:xfrm>
            <a:off x="8623300" y="5448300"/>
            <a:ext cx="314943" cy="547007"/>
          </a:xfrm>
          <a:prstGeom prst="rect">
            <a:avLst/>
          </a:prstGeom>
          <a:ln>
            <a:noFill/>
          </a:ln>
        </p:spPr>
      </p:pic>
      <p:pic>
        <p:nvPicPr>
          <p:cNvPr id="13" name="New picture"/>
          <p:cNvPicPr/>
          <p:nvPr/>
        </p:nvPicPr>
        <p:blipFill>
          <a:blip r:embed="rId12"/>
          <a:srcRect/>
          <a:stretch>
            <a:fillRect/>
          </a:stretch>
        </p:blipFill>
        <p:spPr>
          <a:xfrm>
            <a:off x="8978900" y="5410200"/>
            <a:ext cx="348096" cy="596735"/>
          </a:xfrm>
          <a:prstGeom prst="rect">
            <a:avLst/>
          </a:prstGeom>
          <a:ln>
            <a:noFill/>
          </a:ln>
        </p:spPr>
      </p:pic>
      <p:pic>
        <p:nvPicPr>
          <p:cNvPr id="14" name="New picture"/>
          <p:cNvPicPr/>
          <p:nvPr/>
        </p:nvPicPr>
        <p:blipFill>
          <a:blip r:embed="rId13"/>
          <a:srcRect/>
          <a:stretch>
            <a:fillRect/>
          </a:stretch>
        </p:blipFill>
        <p:spPr>
          <a:xfrm>
            <a:off x="9309100" y="5372100"/>
            <a:ext cx="232062" cy="547007"/>
          </a:xfrm>
          <a:prstGeom prst="rect">
            <a:avLst/>
          </a:prstGeom>
          <a:ln>
            <a:noFill/>
          </a:ln>
        </p:spPr>
      </p:pic>
      <p:pic>
        <p:nvPicPr>
          <p:cNvPr id="15" name="New picture"/>
          <p:cNvPicPr/>
          <p:nvPr/>
        </p:nvPicPr>
        <p:blipFill>
          <a:blip r:embed="rId14"/>
          <a:srcRect/>
          <a:stretch>
            <a:fillRect/>
          </a:stretch>
        </p:blipFill>
        <p:spPr>
          <a:xfrm>
            <a:off x="9423400" y="5219700"/>
            <a:ext cx="381248" cy="613311"/>
          </a:xfrm>
          <a:prstGeom prst="rect">
            <a:avLst/>
          </a:prstGeom>
          <a:ln>
            <a:noFill/>
          </a:ln>
        </p:spPr>
      </p:pic>
      <p:pic>
        <p:nvPicPr>
          <p:cNvPr id="16" name="New picture"/>
          <p:cNvPicPr/>
          <p:nvPr/>
        </p:nvPicPr>
        <p:blipFill>
          <a:blip r:embed="rId15"/>
          <a:srcRect/>
          <a:stretch>
            <a:fillRect/>
          </a:stretch>
        </p:blipFill>
        <p:spPr>
          <a:xfrm>
            <a:off x="9740900" y="5067300"/>
            <a:ext cx="547007" cy="629886"/>
          </a:xfrm>
          <a:prstGeom prst="rect">
            <a:avLst/>
          </a:prstGeom>
          <a:ln>
            <a:noFill/>
          </a:ln>
        </p:spPr>
      </p:pic>
      <p:pic>
        <p:nvPicPr>
          <p:cNvPr id="17" name="New picture"/>
          <p:cNvPicPr/>
          <p:nvPr/>
        </p:nvPicPr>
        <p:blipFill>
          <a:blip r:embed="rId16"/>
          <a:srcRect/>
          <a:stretch>
            <a:fillRect/>
          </a:stretch>
        </p:blipFill>
        <p:spPr>
          <a:xfrm>
            <a:off x="10020300" y="4940300"/>
            <a:ext cx="563583" cy="563583"/>
          </a:xfrm>
          <a:prstGeom prst="rect">
            <a:avLst/>
          </a:prstGeom>
          <a:ln>
            <a:noFill/>
          </a:ln>
        </p:spPr>
      </p:pic>
      <p:pic>
        <p:nvPicPr>
          <p:cNvPr id="18" name="New picture"/>
          <p:cNvPicPr/>
          <p:nvPr/>
        </p:nvPicPr>
        <p:blipFill>
          <a:blip r:embed="rId17"/>
          <a:srcRect/>
          <a:stretch>
            <a:fillRect/>
          </a:stretch>
        </p:blipFill>
        <p:spPr>
          <a:xfrm>
            <a:off x="10160000" y="4686300"/>
            <a:ext cx="718905" cy="480703"/>
          </a:xfrm>
          <a:prstGeom prst="rect">
            <a:avLst/>
          </a:prstGeom>
          <a:ln>
            <a:noFill/>
          </a:ln>
        </p:spPr>
      </p:pic>
      <p:pic>
        <p:nvPicPr>
          <p:cNvPr id="19" name="New picture"/>
          <p:cNvPicPr/>
          <p:nvPr/>
        </p:nvPicPr>
        <p:blipFill>
          <a:blip r:embed="rId18"/>
          <a:srcRect/>
          <a:stretch>
            <a:fillRect/>
          </a:stretch>
        </p:blipFill>
        <p:spPr>
          <a:xfrm>
            <a:off x="10160000" y="4521200"/>
            <a:ext cx="851514" cy="348094"/>
          </a:xfrm>
          <a:prstGeom prst="rect">
            <a:avLst/>
          </a:prstGeom>
          <a:ln>
            <a:noFill/>
          </a:ln>
        </p:spPr>
      </p:pic>
      <p:pic>
        <p:nvPicPr>
          <p:cNvPr id="20" name="New picture"/>
          <p:cNvPicPr/>
          <p:nvPr/>
        </p:nvPicPr>
        <p:blipFill>
          <a:blip r:embed="rId19"/>
          <a:srcRect/>
          <a:stretch>
            <a:fillRect/>
          </a:stretch>
        </p:blipFill>
        <p:spPr>
          <a:xfrm>
            <a:off x="10160000" y="4165600"/>
            <a:ext cx="1017270" cy="464128"/>
          </a:xfrm>
          <a:prstGeom prst="rect">
            <a:avLst/>
          </a:prstGeom>
          <a:ln>
            <a:noFill/>
          </a:ln>
        </p:spPr>
      </p:pic>
      <p:pic>
        <p:nvPicPr>
          <p:cNvPr id="21" name="New picture"/>
          <p:cNvPicPr/>
          <p:nvPr/>
        </p:nvPicPr>
        <p:blipFill>
          <a:blip r:embed="rId20"/>
          <a:srcRect/>
          <a:stretch>
            <a:fillRect/>
          </a:stretch>
        </p:blipFill>
        <p:spPr>
          <a:xfrm>
            <a:off x="10160000" y="3848100"/>
            <a:ext cx="1149879" cy="381248"/>
          </a:xfrm>
          <a:prstGeom prst="rect">
            <a:avLst/>
          </a:prstGeom>
          <a:ln>
            <a:noFill/>
          </a:ln>
        </p:spPr>
      </p:pic>
      <p:pic>
        <p:nvPicPr>
          <p:cNvPr id="22" name="New picture"/>
          <p:cNvPicPr/>
          <p:nvPr/>
        </p:nvPicPr>
        <p:blipFill>
          <a:blip r:embed="rId21"/>
          <a:srcRect/>
          <a:stretch>
            <a:fillRect/>
          </a:stretch>
        </p:blipFill>
        <p:spPr>
          <a:xfrm>
            <a:off x="6781800" y="4889500"/>
            <a:ext cx="563583" cy="414400"/>
          </a:xfrm>
          <a:prstGeom prst="rect">
            <a:avLst/>
          </a:prstGeom>
          <a:ln>
            <a:noFill/>
          </a:ln>
        </p:spPr>
      </p:pic>
      <p:pic>
        <p:nvPicPr>
          <p:cNvPr id="23" name="New picture"/>
          <p:cNvPicPr/>
          <p:nvPr/>
        </p:nvPicPr>
        <p:blipFill>
          <a:blip r:embed="rId22"/>
          <a:srcRect/>
          <a:stretch>
            <a:fillRect/>
          </a:stretch>
        </p:blipFill>
        <p:spPr>
          <a:xfrm>
            <a:off x="7823200" y="4711700"/>
            <a:ext cx="1757053" cy="547007"/>
          </a:xfrm>
          <a:prstGeom prst="rect">
            <a:avLst/>
          </a:prstGeom>
          <a:ln>
            <a:noFill/>
          </a:ln>
        </p:spPr>
      </p:pic>
      <p:pic>
        <p:nvPicPr>
          <p:cNvPr id="24" name="New picture"/>
          <p:cNvPicPr/>
          <p:nvPr/>
        </p:nvPicPr>
        <p:blipFill>
          <a:blip r:embed="rId23"/>
          <a:srcRect/>
          <a:stretch>
            <a:fillRect/>
          </a:stretch>
        </p:blipFill>
        <p:spPr>
          <a:xfrm>
            <a:off x="9664700" y="1574800"/>
            <a:ext cx="232063" cy="232063"/>
          </a:xfrm>
          <a:prstGeom prst="rect">
            <a:avLst/>
          </a:prstGeom>
          <a:ln>
            <a:noFill/>
          </a:ln>
        </p:spPr>
      </p:pic>
      <p:pic>
        <p:nvPicPr>
          <p:cNvPr id="25" name="New picture"/>
          <p:cNvPicPr/>
          <p:nvPr/>
        </p:nvPicPr>
        <p:blipFill>
          <a:blip r:embed="rId24"/>
          <a:srcRect/>
          <a:stretch>
            <a:fillRect/>
          </a:stretch>
        </p:blipFill>
        <p:spPr>
          <a:xfrm>
            <a:off x="9067800" y="876300"/>
            <a:ext cx="845373" cy="745918"/>
          </a:xfrm>
          <a:prstGeom prst="rect">
            <a:avLst/>
          </a:prstGeom>
          <a:ln>
            <a:noFill/>
          </a:ln>
        </p:spPr>
      </p:pic>
      <p:pic>
        <p:nvPicPr>
          <p:cNvPr id="26" name="New picture"/>
          <p:cNvPicPr/>
          <p:nvPr/>
        </p:nvPicPr>
        <p:blipFill>
          <a:blip r:embed="rId25"/>
          <a:srcRect/>
          <a:stretch>
            <a:fillRect/>
          </a:stretch>
        </p:blipFill>
        <p:spPr>
          <a:xfrm>
            <a:off x="7658100" y="1346200"/>
            <a:ext cx="331521" cy="679614"/>
          </a:xfrm>
          <a:prstGeom prst="rect">
            <a:avLst/>
          </a:prstGeom>
          <a:ln>
            <a:noFill/>
          </a:ln>
        </p:spPr>
      </p:pic>
      <p:pic>
        <p:nvPicPr>
          <p:cNvPr id="27" name="New picture"/>
          <p:cNvPicPr/>
          <p:nvPr/>
        </p:nvPicPr>
        <p:blipFill>
          <a:blip r:embed="rId26"/>
          <a:srcRect/>
          <a:stretch>
            <a:fillRect/>
          </a:stretch>
        </p:blipFill>
        <p:spPr>
          <a:xfrm>
            <a:off x="8115300" y="1181100"/>
            <a:ext cx="265215" cy="265214"/>
          </a:xfrm>
          <a:prstGeom prst="rect">
            <a:avLst/>
          </a:prstGeom>
          <a:ln>
            <a:noFill/>
          </a:ln>
        </p:spPr>
      </p:pic>
      <p:pic>
        <p:nvPicPr>
          <p:cNvPr id="28" name="New picture"/>
          <p:cNvPicPr/>
          <p:nvPr/>
        </p:nvPicPr>
        <p:blipFill>
          <a:blip r:embed="rId27"/>
          <a:srcRect/>
          <a:stretch>
            <a:fillRect/>
          </a:stretch>
        </p:blipFill>
        <p:spPr>
          <a:xfrm>
            <a:off x="7645400" y="1282700"/>
            <a:ext cx="198912" cy="232063"/>
          </a:xfrm>
          <a:prstGeom prst="rect">
            <a:avLst/>
          </a:prstGeom>
          <a:ln>
            <a:noFill/>
          </a:ln>
        </p:spPr>
      </p:pic>
      <p:pic>
        <p:nvPicPr>
          <p:cNvPr id="29" name="New picture"/>
          <p:cNvPicPr/>
          <p:nvPr/>
        </p:nvPicPr>
        <p:blipFill>
          <a:blip r:embed="rId28"/>
          <a:srcRect/>
          <a:stretch>
            <a:fillRect/>
          </a:stretch>
        </p:blipFill>
        <p:spPr>
          <a:xfrm>
            <a:off x="8026400" y="914400"/>
            <a:ext cx="314944" cy="348094"/>
          </a:xfrm>
          <a:prstGeom prst="rect">
            <a:avLst/>
          </a:prstGeom>
          <a:ln>
            <a:noFill/>
          </a:ln>
        </p:spPr>
      </p:pic>
      <p:pic>
        <p:nvPicPr>
          <p:cNvPr id="30" name="New picture"/>
          <p:cNvPicPr/>
          <p:nvPr/>
        </p:nvPicPr>
        <p:blipFill>
          <a:blip r:embed="rId29"/>
          <a:srcRect/>
          <a:stretch>
            <a:fillRect/>
          </a:stretch>
        </p:blipFill>
        <p:spPr>
          <a:xfrm>
            <a:off x="7645400" y="990600"/>
            <a:ext cx="198912" cy="215487"/>
          </a:xfrm>
          <a:prstGeom prst="rect">
            <a:avLst/>
          </a:prstGeom>
          <a:ln>
            <a:noFill/>
          </a:ln>
        </p:spPr>
      </p:pic>
      <p:pic>
        <p:nvPicPr>
          <p:cNvPr id="31" name="New picture"/>
          <p:cNvPicPr/>
          <p:nvPr/>
        </p:nvPicPr>
        <p:blipFill>
          <a:blip r:embed="rId30"/>
          <a:srcRect/>
          <a:stretch>
            <a:fillRect/>
          </a:stretch>
        </p:blipFill>
        <p:spPr>
          <a:xfrm>
            <a:off x="6553200" y="1803400"/>
            <a:ext cx="779069" cy="1375805"/>
          </a:xfrm>
          <a:prstGeom prst="rect">
            <a:avLst/>
          </a:prstGeom>
          <a:ln>
            <a:noFill/>
          </a:ln>
        </p:spPr>
      </p:pic>
      <p:pic>
        <p:nvPicPr>
          <p:cNvPr id="32" name="New picture"/>
          <p:cNvPicPr/>
          <p:nvPr/>
        </p:nvPicPr>
        <p:blipFill>
          <a:blip r:embed="rId31"/>
          <a:srcRect/>
          <a:stretch>
            <a:fillRect/>
          </a:stretch>
        </p:blipFill>
        <p:spPr>
          <a:xfrm>
            <a:off x="6438900" y="2590800"/>
            <a:ext cx="215487" cy="182335"/>
          </a:xfrm>
          <a:prstGeom prst="rect">
            <a:avLst/>
          </a:prstGeom>
          <a:ln>
            <a:noFill/>
          </a:ln>
        </p:spPr>
      </p:pic>
      <p:pic>
        <p:nvPicPr>
          <p:cNvPr id="33" name="New picture"/>
          <p:cNvPicPr/>
          <p:nvPr/>
        </p:nvPicPr>
        <p:blipFill>
          <a:blip r:embed="rId32"/>
          <a:srcRect/>
          <a:stretch>
            <a:fillRect/>
          </a:stretch>
        </p:blipFill>
        <p:spPr>
          <a:xfrm>
            <a:off x="6235700" y="2374900"/>
            <a:ext cx="232062" cy="215486"/>
          </a:xfrm>
          <a:prstGeom prst="rect">
            <a:avLst/>
          </a:prstGeom>
          <a:ln>
            <a:noFill/>
          </a:ln>
        </p:spPr>
      </p:pic>
      <p:pic>
        <p:nvPicPr>
          <p:cNvPr id="34" name="New picture"/>
          <p:cNvPicPr/>
          <p:nvPr/>
        </p:nvPicPr>
        <p:blipFill>
          <a:blip r:embed="rId33"/>
          <a:srcRect/>
          <a:stretch>
            <a:fillRect/>
          </a:stretch>
        </p:blipFill>
        <p:spPr>
          <a:xfrm>
            <a:off x="7416800" y="2540000"/>
            <a:ext cx="2701882" cy="2337210"/>
          </a:xfrm>
          <a:prstGeom prst="rect">
            <a:avLst/>
          </a:prstGeom>
          <a:ln>
            <a:noFill/>
          </a:ln>
        </p:spPr>
      </p:pic>
      <p:pic>
        <p:nvPicPr>
          <p:cNvPr id="35" name="New picture"/>
          <p:cNvPicPr/>
          <p:nvPr/>
        </p:nvPicPr>
        <p:blipFill>
          <a:blip r:embed="rId34"/>
          <a:srcRect/>
          <a:stretch>
            <a:fillRect/>
          </a:stretch>
        </p:blipFill>
        <p:spPr>
          <a:xfrm>
            <a:off x="10160000" y="2057400"/>
            <a:ext cx="1067001" cy="712766"/>
          </a:xfrm>
          <a:prstGeom prst="rect">
            <a:avLst/>
          </a:prstGeom>
          <a:ln>
            <a:noFill/>
          </a:ln>
        </p:spPr>
      </p:pic>
      <p:pic>
        <p:nvPicPr>
          <p:cNvPr id="36" name="New picture"/>
          <p:cNvPicPr/>
          <p:nvPr/>
        </p:nvPicPr>
        <p:blipFill>
          <a:blip r:embed="rId35"/>
          <a:srcRect/>
          <a:stretch>
            <a:fillRect/>
          </a:stretch>
        </p:blipFill>
        <p:spPr>
          <a:xfrm>
            <a:off x="10160000" y="1943100"/>
            <a:ext cx="586296" cy="314942"/>
          </a:xfrm>
          <a:prstGeom prst="rect">
            <a:avLst/>
          </a:prstGeom>
          <a:ln>
            <a:noFill/>
          </a:ln>
        </p:spPr>
      </p:pic>
      <p:pic>
        <p:nvPicPr>
          <p:cNvPr id="37" name="New picture"/>
          <p:cNvPicPr/>
          <p:nvPr/>
        </p:nvPicPr>
        <p:blipFill>
          <a:blip r:embed="rId36"/>
          <a:srcRect/>
          <a:stretch>
            <a:fillRect/>
          </a:stretch>
        </p:blipFill>
        <p:spPr>
          <a:xfrm>
            <a:off x="10160000" y="1943100"/>
            <a:ext cx="586296" cy="314942"/>
          </a:xfrm>
          <a:prstGeom prst="rect">
            <a:avLst/>
          </a:prstGeom>
          <a:ln>
            <a:noFill/>
          </a:ln>
        </p:spPr>
      </p:pic>
      <p:pic>
        <p:nvPicPr>
          <p:cNvPr id="38" name="New picture"/>
          <p:cNvPicPr/>
          <p:nvPr/>
        </p:nvPicPr>
        <p:blipFill>
          <a:blip r:embed="rId37"/>
          <a:srcRect/>
          <a:stretch>
            <a:fillRect/>
          </a:stretch>
        </p:blipFill>
        <p:spPr>
          <a:xfrm>
            <a:off x="10160000" y="2057400"/>
            <a:ext cx="370812" cy="149183"/>
          </a:xfrm>
          <a:prstGeom prst="rect">
            <a:avLst/>
          </a:prstGeom>
          <a:ln>
            <a:noFill/>
          </a:ln>
        </p:spPr>
      </p:pic>
      <p:pic>
        <p:nvPicPr>
          <p:cNvPr id="39" name="New picture"/>
          <p:cNvPicPr/>
          <p:nvPr/>
        </p:nvPicPr>
        <p:blipFill>
          <a:blip r:embed="rId38"/>
          <a:srcRect/>
          <a:stretch>
            <a:fillRect/>
          </a:stretch>
        </p:blipFill>
        <p:spPr>
          <a:xfrm>
            <a:off x="10160000" y="2057400"/>
            <a:ext cx="370812" cy="149183"/>
          </a:xfrm>
          <a:prstGeom prst="rect">
            <a:avLst/>
          </a:prstGeom>
          <a:ln>
            <a:noFill/>
          </a:ln>
        </p:spPr>
      </p:pic>
      <p:pic>
        <p:nvPicPr>
          <p:cNvPr id="40" name="New picture"/>
          <p:cNvPicPr/>
          <p:nvPr/>
        </p:nvPicPr>
        <p:blipFill>
          <a:blip r:embed="rId39"/>
          <a:srcRect/>
          <a:stretch>
            <a:fillRect/>
          </a:stretch>
        </p:blipFill>
        <p:spPr>
          <a:xfrm>
            <a:off x="4089400" y="3111500"/>
            <a:ext cx="5800060" cy="2311220"/>
          </a:xfrm>
          <a:prstGeom prst="rect">
            <a:avLst/>
          </a:prstGeom>
          <a:ln>
            <a:noFill/>
          </a:ln>
        </p:spPr>
      </p:pic>
      <p:sp>
        <p:nvSpPr>
          <p:cNvPr id="41" name="New shape"/>
          <p:cNvSpPr/>
          <p:nvPr/>
        </p:nvSpPr>
        <p:spPr>
          <a:xfrm>
            <a:off x="876300" y="1231900"/>
            <a:ext cx="1089573" cy="125153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l" eaLnBrk="1" latinLnBrk="0" hangingPunct="0">
              <a:lnSpc>
                <a:spcPct val="100000"/>
              </a:lnSpc>
            </a:pPr>
            <a:r>
              <a:rPr lang="zh-CN" sz="6000" b="1">
                <a:solidFill>
                  <a:srgbClr val="3F3F3F"/>
                </a:solidFill>
                <a:latin typeface="Arial" panose="020B0604020202020204"/>
              </a:rPr>
              <a:t>01</a:t>
            </a:r>
            <a:endParaRPr lang="zh-CN" sz="6000" b="1">
              <a:solidFill>
                <a:srgbClr val="3F3F3F"/>
              </a:solidFill>
              <a:latin typeface="Arial" panose="020B0604020202020204"/>
            </a:endParaRPr>
          </a:p>
        </p:txBody>
      </p:sp>
      <p:sp>
        <p:nvSpPr>
          <p:cNvPr id="42" name="New shape"/>
          <p:cNvSpPr/>
          <p:nvPr/>
        </p:nvSpPr>
        <p:spPr>
          <a:xfrm>
            <a:off x="876300" y="2362200"/>
            <a:ext cx="4291965" cy="43053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l" eaLnBrk="1" latinLnBrk="0" hangingPunct="0">
              <a:lnSpc>
                <a:spcPct val="100000"/>
              </a:lnSpc>
            </a:pPr>
            <a:r>
              <a:rPr lang="zh-CN" altLang="en-US" sz="2000" b="1" dirty="0">
                <a:solidFill>
                  <a:srgbClr val="3F3F3F"/>
                </a:solidFill>
                <a:latin typeface="Arial" panose="020B0604020202020204"/>
              </a:rPr>
              <a:t>图形学的</a:t>
            </a:r>
            <a:r>
              <a:rPr lang="zh-CN" altLang="en-US" sz="2000" b="1" dirty="0">
                <a:solidFill>
                  <a:srgbClr val="3F3F3F"/>
                </a:solidFill>
                <a:latin typeface="Arial" panose="020B0604020202020204"/>
              </a:rPr>
              <a:t>历史</a:t>
            </a:r>
            <a:endParaRPr lang="zh-CN" altLang="en-US" sz="2000" b="1" dirty="0">
              <a:solidFill>
                <a:srgbClr val="3F3F3F"/>
              </a:solidFill>
              <a:latin typeface="Arial" panose="020B0604020202020204"/>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9474200" y="393700"/>
            <a:ext cx="55360" cy="56590"/>
          </a:xfrm>
          <a:prstGeom prst="rect">
            <a:avLst/>
          </a:prstGeom>
          <a:ln>
            <a:noFill/>
          </a:ln>
        </p:spPr>
      </p:pic>
      <p:pic>
        <p:nvPicPr>
          <p:cNvPr id="3" name="New picture"/>
          <p:cNvPicPr/>
          <p:nvPr/>
        </p:nvPicPr>
        <p:blipFill>
          <a:blip r:embed="rId2"/>
          <a:srcRect/>
          <a:stretch>
            <a:fillRect/>
          </a:stretch>
        </p:blipFill>
        <p:spPr>
          <a:xfrm>
            <a:off x="9309100" y="228600"/>
            <a:ext cx="196836" cy="202987"/>
          </a:xfrm>
          <a:prstGeom prst="rect">
            <a:avLst/>
          </a:prstGeom>
          <a:ln>
            <a:noFill/>
          </a:ln>
        </p:spPr>
      </p:pic>
      <p:pic>
        <p:nvPicPr>
          <p:cNvPr id="4" name="New picture"/>
          <p:cNvPicPr/>
          <p:nvPr/>
        </p:nvPicPr>
        <p:blipFill>
          <a:blip r:embed="rId3"/>
          <a:srcRect/>
          <a:stretch>
            <a:fillRect/>
          </a:stretch>
        </p:blipFill>
        <p:spPr>
          <a:xfrm>
            <a:off x="9055100" y="355600"/>
            <a:ext cx="115641" cy="135324"/>
          </a:xfrm>
          <a:prstGeom prst="rect">
            <a:avLst/>
          </a:prstGeom>
          <a:ln>
            <a:noFill/>
          </a:ln>
        </p:spPr>
      </p:pic>
      <p:pic>
        <p:nvPicPr>
          <p:cNvPr id="5" name="New picture"/>
          <p:cNvPicPr/>
          <p:nvPr/>
        </p:nvPicPr>
        <p:blipFill>
          <a:blip r:embed="rId4"/>
          <a:srcRect/>
          <a:stretch>
            <a:fillRect/>
          </a:stretch>
        </p:blipFill>
        <p:spPr>
          <a:xfrm>
            <a:off x="9207500" y="342900"/>
            <a:ext cx="65202" cy="50439"/>
          </a:xfrm>
          <a:prstGeom prst="rect">
            <a:avLst/>
          </a:prstGeom>
          <a:ln>
            <a:noFill/>
          </a:ln>
        </p:spPr>
      </p:pic>
      <p:pic>
        <p:nvPicPr>
          <p:cNvPr id="6" name="New picture"/>
          <p:cNvPicPr/>
          <p:nvPr/>
        </p:nvPicPr>
        <p:blipFill>
          <a:blip r:embed="rId5"/>
          <a:srcRect/>
          <a:stretch>
            <a:fillRect/>
          </a:stretch>
        </p:blipFill>
        <p:spPr>
          <a:xfrm>
            <a:off x="9105900" y="317500"/>
            <a:ext cx="44288" cy="51669"/>
          </a:xfrm>
          <a:prstGeom prst="rect">
            <a:avLst/>
          </a:prstGeom>
          <a:ln>
            <a:noFill/>
          </a:ln>
        </p:spPr>
      </p:pic>
      <p:pic>
        <p:nvPicPr>
          <p:cNvPr id="7" name="New picture"/>
          <p:cNvPicPr/>
          <p:nvPr/>
        </p:nvPicPr>
        <p:blipFill>
          <a:blip r:embed="rId6"/>
          <a:srcRect/>
          <a:stretch>
            <a:fillRect/>
          </a:stretch>
        </p:blipFill>
        <p:spPr>
          <a:xfrm>
            <a:off x="9207500" y="279400"/>
            <a:ext cx="77504" cy="73813"/>
          </a:xfrm>
          <a:prstGeom prst="rect">
            <a:avLst/>
          </a:prstGeom>
          <a:ln>
            <a:noFill/>
          </a:ln>
        </p:spPr>
      </p:pic>
      <p:pic>
        <p:nvPicPr>
          <p:cNvPr id="8" name="New picture"/>
          <p:cNvPicPr/>
          <p:nvPr/>
        </p:nvPicPr>
        <p:blipFill>
          <a:blip r:embed="rId7"/>
          <a:srcRect/>
          <a:stretch>
            <a:fillRect/>
          </a:stretch>
        </p:blipFill>
        <p:spPr>
          <a:xfrm>
            <a:off x="9131300" y="254000"/>
            <a:ext cx="46749" cy="51669"/>
          </a:xfrm>
          <a:prstGeom prst="rect">
            <a:avLst/>
          </a:prstGeom>
          <a:ln>
            <a:noFill/>
          </a:ln>
        </p:spPr>
      </p:pic>
      <p:pic>
        <p:nvPicPr>
          <p:cNvPr id="9" name="New picture"/>
          <p:cNvPicPr/>
          <p:nvPr/>
        </p:nvPicPr>
        <p:blipFill>
          <a:blip r:embed="rId8"/>
          <a:srcRect/>
          <a:stretch>
            <a:fillRect/>
          </a:stretch>
        </p:blipFill>
        <p:spPr>
          <a:xfrm>
            <a:off x="8737600" y="266700"/>
            <a:ext cx="300175" cy="228821"/>
          </a:xfrm>
          <a:prstGeom prst="rect">
            <a:avLst/>
          </a:prstGeom>
          <a:ln>
            <a:noFill/>
          </a:ln>
        </p:spPr>
      </p:pic>
      <p:pic>
        <p:nvPicPr>
          <p:cNvPr id="10" name="New picture"/>
          <p:cNvPicPr/>
          <p:nvPr/>
        </p:nvPicPr>
        <p:blipFill>
          <a:blip r:embed="rId9"/>
          <a:srcRect/>
          <a:stretch>
            <a:fillRect/>
          </a:stretch>
        </p:blipFill>
        <p:spPr>
          <a:xfrm>
            <a:off x="8775700" y="304800"/>
            <a:ext cx="45519" cy="60281"/>
          </a:xfrm>
          <a:prstGeom prst="rect">
            <a:avLst/>
          </a:prstGeom>
          <a:ln>
            <a:noFill/>
          </a:ln>
        </p:spPr>
      </p:pic>
      <p:pic>
        <p:nvPicPr>
          <p:cNvPr id="11" name="New picture"/>
          <p:cNvPicPr/>
          <p:nvPr/>
        </p:nvPicPr>
        <p:blipFill>
          <a:blip r:embed="rId10"/>
          <a:srcRect/>
          <a:stretch>
            <a:fillRect/>
          </a:stretch>
        </p:blipFill>
        <p:spPr>
          <a:xfrm>
            <a:off x="8788400" y="241300"/>
            <a:ext cx="56590" cy="57820"/>
          </a:xfrm>
          <a:prstGeom prst="rect">
            <a:avLst/>
          </a:prstGeom>
          <a:ln>
            <a:noFill/>
          </a:ln>
        </p:spPr>
      </p:pic>
      <p:pic>
        <p:nvPicPr>
          <p:cNvPr id="12" name="New picture"/>
          <p:cNvPicPr/>
          <p:nvPr/>
        </p:nvPicPr>
        <p:blipFill>
          <a:blip r:embed="rId11"/>
          <a:srcRect/>
          <a:stretch>
            <a:fillRect/>
          </a:stretch>
        </p:blipFill>
        <p:spPr>
          <a:xfrm>
            <a:off x="9601200" y="317500"/>
            <a:ext cx="31986" cy="47979"/>
          </a:xfrm>
          <a:prstGeom prst="rect">
            <a:avLst/>
          </a:prstGeom>
          <a:ln>
            <a:noFill/>
          </a:ln>
        </p:spPr>
      </p:pic>
      <p:pic>
        <p:nvPicPr>
          <p:cNvPr id="13" name="New picture"/>
          <p:cNvPicPr/>
          <p:nvPr/>
        </p:nvPicPr>
        <p:blipFill>
          <a:blip r:embed="rId12"/>
          <a:srcRect/>
          <a:stretch>
            <a:fillRect/>
          </a:stretch>
        </p:blipFill>
        <p:spPr>
          <a:xfrm>
            <a:off x="9588500" y="203200"/>
            <a:ext cx="204217" cy="275570"/>
          </a:xfrm>
          <a:prstGeom prst="rect">
            <a:avLst/>
          </a:prstGeom>
          <a:ln>
            <a:noFill/>
          </a:ln>
        </p:spPr>
      </p:pic>
      <p:pic>
        <p:nvPicPr>
          <p:cNvPr id="14" name="New picture"/>
          <p:cNvPicPr/>
          <p:nvPr/>
        </p:nvPicPr>
        <p:blipFill>
          <a:blip r:embed="rId13"/>
          <a:srcRect/>
          <a:stretch>
            <a:fillRect/>
          </a:stretch>
        </p:blipFill>
        <p:spPr>
          <a:xfrm>
            <a:off x="8801100" y="520700"/>
            <a:ext cx="38137" cy="49209"/>
          </a:xfrm>
          <a:prstGeom prst="rect">
            <a:avLst/>
          </a:prstGeom>
          <a:ln>
            <a:noFill/>
          </a:ln>
        </p:spPr>
      </p:pic>
      <p:pic>
        <p:nvPicPr>
          <p:cNvPr id="15" name="New picture"/>
          <p:cNvPicPr/>
          <p:nvPr/>
        </p:nvPicPr>
        <p:blipFill>
          <a:blip r:embed="rId14"/>
          <a:srcRect/>
          <a:stretch>
            <a:fillRect/>
          </a:stretch>
        </p:blipFill>
        <p:spPr>
          <a:xfrm>
            <a:off x="8851900" y="520700"/>
            <a:ext cx="38137" cy="49209"/>
          </a:xfrm>
          <a:prstGeom prst="rect">
            <a:avLst/>
          </a:prstGeom>
          <a:ln>
            <a:noFill/>
          </a:ln>
        </p:spPr>
      </p:pic>
      <p:pic>
        <p:nvPicPr>
          <p:cNvPr id="16" name="New picture"/>
          <p:cNvPicPr/>
          <p:nvPr/>
        </p:nvPicPr>
        <p:blipFill>
          <a:blip r:embed="rId15"/>
          <a:srcRect/>
          <a:stretch>
            <a:fillRect/>
          </a:stretch>
        </p:blipFill>
        <p:spPr>
          <a:xfrm>
            <a:off x="8902700" y="520700"/>
            <a:ext cx="35676" cy="49209"/>
          </a:xfrm>
          <a:prstGeom prst="rect">
            <a:avLst/>
          </a:prstGeom>
          <a:ln>
            <a:noFill/>
          </a:ln>
        </p:spPr>
      </p:pic>
      <p:pic>
        <p:nvPicPr>
          <p:cNvPr id="17" name="New picture"/>
          <p:cNvPicPr/>
          <p:nvPr/>
        </p:nvPicPr>
        <p:blipFill>
          <a:blip r:embed="rId16"/>
          <a:srcRect/>
          <a:stretch>
            <a:fillRect/>
          </a:stretch>
        </p:blipFill>
        <p:spPr>
          <a:xfrm>
            <a:off x="8953500" y="520700"/>
            <a:ext cx="27065" cy="49209"/>
          </a:xfrm>
          <a:prstGeom prst="rect">
            <a:avLst/>
          </a:prstGeom>
          <a:ln>
            <a:noFill/>
          </a:ln>
        </p:spPr>
      </p:pic>
      <p:pic>
        <p:nvPicPr>
          <p:cNvPr id="18" name="New picture"/>
          <p:cNvPicPr/>
          <p:nvPr/>
        </p:nvPicPr>
        <p:blipFill>
          <a:blip r:embed="rId17"/>
          <a:srcRect/>
          <a:stretch>
            <a:fillRect/>
          </a:stretch>
        </p:blipFill>
        <p:spPr>
          <a:xfrm>
            <a:off x="9017000" y="520700"/>
            <a:ext cx="44288" cy="49209"/>
          </a:xfrm>
          <a:prstGeom prst="rect">
            <a:avLst/>
          </a:prstGeom>
          <a:ln>
            <a:noFill/>
          </a:ln>
        </p:spPr>
      </p:pic>
      <p:pic>
        <p:nvPicPr>
          <p:cNvPr id="19" name="New picture"/>
          <p:cNvPicPr/>
          <p:nvPr/>
        </p:nvPicPr>
        <p:blipFill>
          <a:blip r:embed="rId18"/>
          <a:srcRect/>
          <a:stretch>
            <a:fillRect/>
          </a:stretch>
        </p:blipFill>
        <p:spPr>
          <a:xfrm>
            <a:off x="9067800" y="520700"/>
            <a:ext cx="38137" cy="49209"/>
          </a:xfrm>
          <a:prstGeom prst="rect">
            <a:avLst/>
          </a:prstGeom>
          <a:ln>
            <a:noFill/>
          </a:ln>
        </p:spPr>
      </p:pic>
      <p:pic>
        <p:nvPicPr>
          <p:cNvPr id="20" name="New picture"/>
          <p:cNvPicPr/>
          <p:nvPr/>
        </p:nvPicPr>
        <p:blipFill>
          <a:blip r:embed="rId19"/>
          <a:srcRect/>
          <a:stretch>
            <a:fillRect/>
          </a:stretch>
        </p:blipFill>
        <p:spPr>
          <a:xfrm>
            <a:off x="9131300" y="520700"/>
            <a:ext cx="44288" cy="50439"/>
          </a:xfrm>
          <a:prstGeom prst="rect">
            <a:avLst/>
          </a:prstGeom>
          <a:ln>
            <a:noFill/>
          </a:ln>
        </p:spPr>
      </p:pic>
      <p:pic>
        <p:nvPicPr>
          <p:cNvPr id="21" name="New picture"/>
          <p:cNvPicPr/>
          <p:nvPr/>
        </p:nvPicPr>
        <p:blipFill>
          <a:blip r:embed="rId20"/>
          <a:srcRect/>
          <a:stretch>
            <a:fillRect/>
          </a:stretch>
        </p:blipFill>
        <p:spPr>
          <a:xfrm>
            <a:off x="9220200" y="520700"/>
            <a:ext cx="38138" cy="49209"/>
          </a:xfrm>
          <a:prstGeom prst="rect">
            <a:avLst/>
          </a:prstGeom>
          <a:ln>
            <a:noFill/>
          </a:ln>
        </p:spPr>
      </p:pic>
      <p:pic>
        <p:nvPicPr>
          <p:cNvPr id="22" name="New picture"/>
          <p:cNvPicPr/>
          <p:nvPr/>
        </p:nvPicPr>
        <p:blipFill>
          <a:blip r:embed="rId21"/>
          <a:srcRect/>
          <a:stretch>
            <a:fillRect/>
          </a:stretch>
        </p:blipFill>
        <p:spPr>
          <a:xfrm>
            <a:off x="9271000" y="520700"/>
            <a:ext cx="38137" cy="49209"/>
          </a:xfrm>
          <a:prstGeom prst="rect">
            <a:avLst/>
          </a:prstGeom>
          <a:ln>
            <a:noFill/>
          </a:ln>
        </p:spPr>
      </p:pic>
      <p:pic>
        <p:nvPicPr>
          <p:cNvPr id="23" name="New picture"/>
          <p:cNvPicPr/>
          <p:nvPr/>
        </p:nvPicPr>
        <p:blipFill>
          <a:blip r:embed="rId22"/>
          <a:srcRect/>
          <a:stretch>
            <a:fillRect/>
          </a:stretch>
        </p:blipFill>
        <p:spPr>
          <a:xfrm>
            <a:off x="9347200" y="520700"/>
            <a:ext cx="41827" cy="49209"/>
          </a:xfrm>
          <a:prstGeom prst="rect">
            <a:avLst/>
          </a:prstGeom>
          <a:ln>
            <a:noFill/>
          </a:ln>
        </p:spPr>
      </p:pic>
      <p:pic>
        <p:nvPicPr>
          <p:cNvPr id="24" name="New picture"/>
          <p:cNvPicPr/>
          <p:nvPr/>
        </p:nvPicPr>
        <p:blipFill>
          <a:blip r:embed="rId23"/>
          <a:srcRect/>
          <a:stretch>
            <a:fillRect/>
          </a:stretch>
        </p:blipFill>
        <p:spPr>
          <a:xfrm>
            <a:off x="9410700" y="520700"/>
            <a:ext cx="36907" cy="49209"/>
          </a:xfrm>
          <a:prstGeom prst="rect">
            <a:avLst/>
          </a:prstGeom>
          <a:ln>
            <a:noFill/>
          </a:ln>
        </p:spPr>
      </p:pic>
      <p:pic>
        <p:nvPicPr>
          <p:cNvPr id="25" name="New picture"/>
          <p:cNvPicPr/>
          <p:nvPr/>
        </p:nvPicPr>
        <p:blipFill>
          <a:blip r:embed="rId24"/>
          <a:srcRect/>
          <a:stretch>
            <a:fillRect/>
          </a:stretch>
        </p:blipFill>
        <p:spPr>
          <a:xfrm>
            <a:off x="9461500" y="520700"/>
            <a:ext cx="40598" cy="49209"/>
          </a:xfrm>
          <a:prstGeom prst="rect">
            <a:avLst/>
          </a:prstGeom>
          <a:ln>
            <a:noFill/>
          </a:ln>
        </p:spPr>
      </p:pic>
      <p:pic>
        <p:nvPicPr>
          <p:cNvPr id="26" name="New picture"/>
          <p:cNvPicPr/>
          <p:nvPr/>
        </p:nvPicPr>
        <p:blipFill>
          <a:blip r:embed="rId25"/>
          <a:srcRect/>
          <a:stretch>
            <a:fillRect/>
          </a:stretch>
        </p:blipFill>
        <p:spPr>
          <a:xfrm>
            <a:off x="9512300" y="520700"/>
            <a:ext cx="38137" cy="50439"/>
          </a:xfrm>
          <a:prstGeom prst="rect">
            <a:avLst/>
          </a:prstGeom>
          <a:ln>
            <a:noFill/>
          </a:ln>
        </p:spPr>
      </p:pic>
      <p:pic>
        <p:nvPicPr>
          <p:cNvPr id="27" name="New picture"/>
          <p:cNvPicPr/>
          <p:nvPr/>
        </p:nvPicPr>
        <p:blipFill>
          <a:blip r:embed="rId26"/>
          <a:srcRect/>
          <a:stretch>
            <a:fillRect/>
          </a:stretch>
        </p:blipFill>
        <p:spPr>
          <a:xfrm>
            <a:off x="9588500" y="520700"/>
            <a:ext cx="39368" cy="49209"/>
          </a:xfrm>
          <a:prstGeom prst="rect">
            <a:avLst/>
          </a:prstGeom>
          <a:ln>
            <a:noFill/>
          </a:ln>
        </p:spPr>
      </p:pic>
      <p:pic>
        <p:nvPicPr>
          <p:cNvPr id="28" name="New picture"/>
          <p:cNvPicPr/>
          <p:nvPr/>
        </p:nvPicPr>
        <p:blipFill>
          <a:blip r:embed="rId27"/>
          <a:srcRect/>
          <a:stretch>
            <a:fillRect/>
          </a:stretch>
        </p:blipFill>
        <p:spPr>
          <a:xfrm>
            <a:off x="9639300" y="520700"/>
            <a:ext cx="41827" cy="49209"/>
          </a:xfrm>
          <a:prstGeom prst="rect">
            <a:avLst/>
          </a:prstGeom>
          <a:ln>
            <a:noFill/>
          </a:ln>
        </p:spPr>
      </p:pic>
      <p:pic>
        <p:nvPicPr>
          <p:cNvPr id="29" name="New picture"/>
          <p:cNvPicPr/>
          <p:nvPr/>
        </p:nvPicPr>
        <p:blipFill>
          <a:blip r:embed="rId28"/>
          <a:srcRect/>
          <a:stretch>
            <a:fillRect/>
          </a:stretch>
        </p:blipFill>
        <p:spPr>
          <a:xfrm>
            <a:off x="8229600" y="190500"/>
            <a:ext cx="430578" cy="434268"/>
          </a:xfrm>
          <a:prstGeom prst="rect">
            <a:avLst/>
          </a:prstGeom>
          <a:ln>
            <a:noFill/>
          </a:ln>
        </p:spPr>
      </p:pic>
      <p:pic>
        <p:nvPicPr>
          <p:cNvPr id="30" name="New picture"/>
          <p:cNvPicPr/>
          <p:nvPr/>
        </p:nvPicPr>
        <p:blipFill>
          <a:blip r:embed="rId29"/>
          <a:srcRect/>
          <a:stretch>
            <a:fillRect/>
          </a:stretch>
        </p:blipFill>
        <p:spPr>
          <a:xfrm>
            <a:off x="8331200" y="279400"/>
            <a:ext cx="237433" cy="212829"/>
          </a:xfrm>
          <a:prstGeom prst="rect">
            <a:avLst/>
          </a:prstGeom>
          <a:ln>
            <a:noFill/>
          </a:ln>
        </p:spPr>
      </p:pic>
      <p:pic>
        <p:nvPicPr>
          <p:cNvPr id="31" name="New picture"/>
          <p:cNvPicPr/>
          <p:nvPr/>
        </p:nvPicPr>
        <p:blipFill>
          <a:blip r:embed="rId30"/>
          <a:srcRect/>
          <a:stretch>
            <a:fillRect/>
          </a:stretch>
        </p:blipFill>
        <p:spPr>
          <a:xfrm>
            <a:off x="8255000" y="444500"/>
            <a:ext cx="49209" cy="35676"/>
          </a:xfrm>
          <a:prstGeom prst="rect">
            <a:avLst/>
          </a:prstGeom>
          <a:ln>
            <a:noFill/>
          </a:ln>
        </p:spPr>
      </p:pic>
      <p:pic>
        <p:nvPicPr>
          <p:cNvPr id="32" name="New picture"/>
          <p:cNvPicPr/>
          <p:nvPr/>
        </p:nvPicPr>
        <p:blipFill>
          <a:blip r:embed="rId31"/>
          <a:srcRect/>
          <a:stretch>
            <a:fillRect/>
          </a:stretch>
        </p:blipFill>
        <p:spPr>
          <a:xfrm>
            <a:off x="8267700" y="469900"/>
            <a:ext cx="46748" cy="38137"/>
          </a:xfrm>
          <a:prstGeom prst="rect">
            <a:avLst/>
          </a:prstGeom>
          <a:ln>
            <a:noFill/>
          </a:ln>
        </p:spPr>
      </p:pic>
      <p:pic>
        <p:nvPicPr>
          <p:cNvPr id="33" name="New picture"/>
          <p:cNvPicPr/>
          <p:nvPr/>
        </p:nvPicPr>
        <p:blipFill>
          <a:blip r:embed="rId32"/>
          <a:srcRect/>
          <a:stretch>
            <a:fillRect/>
          </a:stretch>
        </p:blipFill>
        <p:spPr>
          <a:xfrm>
            <a:off x="8280400" y="495300"/>
            <a:ext cx="46749" cy="40597"/>
          </a:xfrm>
          <a:prstGeom prst="rect">
            <a:avLst/>
          </a:prstGeom>
          <a:ln>
            <a:noFill/>
          </a:ln>
        </p:spPr>
      </p:pic>
      <p:pic>
        <p:nvPicPr>
          <p:cNvPr id="34" name="New picture"/>
          <p:cNvPicPr/>
          <p:nvPr/>
        </p:nvPicPr>
        <p:blipFill>
          <a:blip r:embed="rId33"/>
          <a:srcRect/>
          <a:stretch>
            <a:fillRect/>
          </a:stretch>
        </p:blipFill>
        <p:spPr>
          <a:xfrm>
            <a:off x="8318500" y="520700"/>
            <a:ext cx="29525" cy="35676"/>
          </a:xfrm>
          <a:prstGeom prst="rect">
            <a:avLst/>
          </a:prstGeom>
          <a:ln>
            <a:noFill/>
          </a:ln>
        </p:spPr>
      </p:pic>
      <p:pic>
        <p:nvPicPr>
          <p:cNvPr id="35" name="New picture"/>
          <p:cNvPicPr/>
          <p:nvPr/>
        </p:nvPicPr>
        <p:blipFill>
          <a:blip r:embed="rId34"/>
          <a:srcRect/>
          <a:stretch>
            <a:fillRect/>
          </a:stretch>
        </p:blipFill>
        <p:spPr>
          <a:xfrm>
            <a:off x="8331200" y="533400"/>
            <a:ext cx="35677" cy="43058"/>
          </a:xfrm>
          <a:prstGeom prst="rect">
            <a:avLst/>
          </a:prstGeom>
          <a:ln>
            <a:noFill/>
          </a:ln>
        </p:spPr>
      </p:pic>
      <p:pic>
        <p:nvPicPr>
          <p:cNvPr id="36" name="New picture"/>
          <p:cNvPicPr/>
          <p:nvPr/>
        </p:nvPicPr>
        <p:blipFill>
          <a:blip r:embed="rId35"/>
          <a:srcRect/>
          <a:stretch>
            <a:fillRect/>
          </a:stretch>
        </p:blipFill>
        <p:spPr>
          <a:xfrm>
            <a:off x="8356600" y="546100"/>
            <a:ext cx="39367" cy="47979"/>
          </a:xfrm>
          <a:prstGeom prst="rect">
            <a:avLst/>
          </a:prstGeom>
          <a:ln>
            <a:noFill/>
          </a:ln>
        </p:spPr>
      </p:pic>
      <p:pic>
        <p:nvPicPr>
          <p:cNvPr id="37" name="New picture"/>
          <p:cNvPicPr/>
          <p:nvPr/>
        </p:nvPicPr>
        <p:blipFill>
          <a:blip r:embed="rId36"/>
          <a:srcRect/>
          <a:stretch>
            <a:fillRect/>
          </a:stretch>
        </p:blipFill>
        <p:spPr>
          <a:xfrm>
            <a:off x="8382000" y="546100"/>
            <a:ext cx="28295" cy="44288"/>
          </a:xfrm>
          <a:prstGeom prst="rect">
            <a:avLst/>
          </a:prstGeom>
          <a:ln>
            <a:noFill/>
          </a:ln>
        </p:spPr>
      </p:pic>
      <p:pic>
        <p:nvPicPr>
          <p:cNvPr id="38" name="New picture"/>
          <p:cNvPicPr/>
          <p:nvPr/>
        </p:nvPicPr>
        <p:blipFill>
          <a:blip r:embed="rId37"/>
          <a:srcRect/>
          <a:stretch>
            <a:fillRect/>
          </a:stretch>
        </p:blipFill>
        <p:spPr>
          <a:xfrm>
            <a:off x="8432800" y="558800"/>
            <a:ext cx="23373" cy="40597"/>
          </a:xfrm>
          <a:prstGeom prst="rect">
            <a:avLst/>
          </a:prstGeom>
          <a:ln>
            <a:noFill/>
          </a:ln>
        </p:spPr>
      </p:pic>
      <p:pic>
        <p:nvPicPr>
          <p:cNvPr id="39" name="New picture"/>
          <p:cNvPicPr/>
          <p:nvPr/>
        </p:nvPicPr>
        <p:blipFill>
          <a:blip r:embed="rId38"/>
          <a:srcRect/>
          <a:stretch>
            <a:fillRect/>
          </a:stretch>
        </p:blipFill>
        <p:spPr>
          <a:xfrm>
            <a:off x="8458200" y="558800"/>
            <a:ext cx="25834" cy="44288"/>
          </a:xfrm>
          <a:prstGeom prst="rect">
            <a:avLst/>
          </a:prstGeom>
          <a:ln>
            <a:noFill/>
          </a:ln>
        </p:spPr>
      </p:pic>
      <p:pic>
        <p:nvPicPr>
          <p:cNvPr id="40" name="New picture"/>
          <p:cNvPicPr/>
          <p:nvPr/>
        </p:nvPicPr>
        <p:blipFill>
          <a:blip r:embed="rId39"/>
          <a:srcRect/>
          <a:stretch>
            <a:fillRect/>
          </a:stretch>
        </p:blipFill>
        <p:spPr>
          <a:xfrm>
            <a:off x="8483600" y="546100"/>
            <a:ext cx="17222" cy="40597"/>
          </a:xfrm>
          <a:prstGeom prst="rect">
            <a:avLst/>
          </a:prstGeom>
          <a:ln>
            <a:noFill/>
          </a:ln>
        </p:spPr>
      </p:pic>
      <p:pic>
        <p:nvPicPr>
          <p:cNvPr id="41" name="New picture"/>
          <p:cNvPicPr/>
          <p:nvPr/>
        </p:nvPicPr>
        <p:blipFill>
          <a:blip r:embed="rId40"/>
          <a:srcRect/>
          <a:stretch>
            <a:fillRect/>
          </a:stretch>
        </p:blipFill>
        <p:spPr>
          <a:xfrm>
            <a:off x="8496300" y="546100"/>
            <a:ext cx="28296" cy="45518"/>
          </a:xfrm>
          <a:prstGeom prst="rect">
            <a:avLst/>
          </a:prstGeom>
          <a:ln>
            <a:noFill/>
          </a:ln>
        </p:spPr>
      </p:pic>
      <p:pic>
        <p:nvPicPr>
          <p:cNvPr id="42" name="New picture"/>
          <p:cNvPicPr/>
          <p:nvPr/>
        </p:nvPicPr>
        <p:blipFill>
          <a:blip r:embed="rId41"/>
          <a:srcRect/>
          <a:stretch>
            <a:fillRect/>
          </a:stretch>
        </p:blipFill>
        <p:spPr>
          <a:xfrm>
            <a:off x="8521700" y="533400"/>
            <a:ext cx="40598" cy="46748"/>
          </a:xfrm>
          <a:prstGeom prst="rect">
            <a:avLst/>
          </a:prstGeom>
          <a:ln>
            <a:noFill/>
          </a:ln>
        </p:spPr>
      </p:pic>
      <p:pic>
        <p:nvPicPr>
          <p:cNvPr id="43" name="New picture"/>
          <p:cNvPicPr/>
          <p:nvPr/>
        </p:nvPicPr>
        <p:blipFill>
          <a:blip r:embed="rId42"/>
          <a:srcRect/>
          <a:stretch>
            <a:fillRect/>
          </a:stretch>
        </p:blipFill>
        <p:spPr>
          <a:xfrm>
            <a:off x="8534400" y="520700"/>
            <a:ext cx="41827" cy="41828"/>
          </a:xfrm>
          <a:prstGeom prst="rect">
            <a:avLst/>
          </a:prstGeom>
          <a:ln>
            <a:noFill/>
          </a:ln>
        </p:spPr>
      </p:pic>
      <p:pic>
        <p:nvPicPr>
          <p:cNvPr id="44" name="New picture"/>
          <p:cNvPicPr/>
          <p:nvPr/>
        </p:nvPicPr>
        <p:blipFill>
          <a:blip r:embed="rId43"/>
          <a:srcRect/>
          <a:stretch>
            <a:fillRect/>
          </a:stretch>
        </p:blipFill>
        <p:spPr>
          <a:xfrm>
            <a:off x="8559800" y="508000"/>
            <a:ext cx="41827" cy="35676"/>
          </a:xfrm>
          <a:prstGeom prst="rect">
            <a:avLst/>
          </a:prstGeom>
          <a:ln>
            <a:noFill/>
          </a:ln>
        </p:spPr>
      </p:pic>
      <p:pic>
        <p:nvPicPr>
          <p:cNvPr id="45" name="New picture"/>
          <p:cNvPicPr/>
          <p:nvPr/>
        </p:nvPicPr>
        <p:blipFill>
          <a:blip r:embed="rId44"/>
          <a:srcRect/>
          <a:stretch>
            <a:fillRect/>
          </a:stretch>
        </p:blipFill>
        <p:spPr>
          <a:xfrm>
            <a:off x="8572500" y="495300"/>
            <a:ext cx="38137" cy="25835"/>
          </a:xfrm>
          <a:prstGeom prst="rect">
            <a:avLst/>
          </a:prstGeom>
          <a:ln>
            <a:noFill/>
          </a:ln>
        </p:spPr>
      </p:pic>
      <p:pic>
        <p:nvPicPr>
          <p:cNvPr id="46" name="New picture"/>
          <p:cNvPicPr/>
          <p:nvPr/>
        </p:nvPicPr>
        <p:blipFill>
          <a:blip r:embed="rId45"/>
          <a:srcRect/>
          <a:stretch>
            <a:fillRect/>
          </a:stretch>
        </p:blipFill>
        <p:spPr>
          <a:xfrm>
            <a:off x="8572500" y="457200"/>
            <a:ext cx="44288" cy="34446"/>
          </a:xfrm>
          <a:prstGeom prst="rect">
            <a:avLst/>
          </a:prstGeom>
          <a:ln>
            <a:noFill/>
          </a:ln>
        </p:spPr>
      </p:pic>
      <p:pic>
        <p:nvPicPr>
          <p:cNvPr id="47" name="New picture"/>
          <p:cNvPicPr/>
          <p:nvPr/>
        </p:nvPicPr>
        <p:blipFill>
          <a:blip r:embed="rId46"/>
          <a:srcRect/>
          <a:stretch>
            <a:fillRect/>
          </a:stretch>
        </p:blipFill>
        <p:spPr>
          <a:xfrm>
            <a:off x="8585200" y="444500"/>
            <a:ext cx="44288" cy="28295"/>
          </a:xfrm>
          <a:prstGeom prst="rect">
            <a:avLst/>
          </a:prstGeom>
          <a:ln>
            <a:noFill/>
          </a:ln>
        </p:spPr>
      </p:pic>
      <p:pic>
        <p:nvPicPr>
          <p:cNvPr id="48" name="New picture"/>
          <p:cNvPicPr/>
          <p:nvPr/>
        </p:nvPicPr>
        <p:blipFill>
          <a:blip r:embed="rId47"/>
          <a:srcRect/>
          <a:stretch>
            <a:fillRect/>
          </a:stretch>
        </p:blipFill>
        <p:spPr>
          <a:xfrm>
            <a:off x="8293100" y="520700"/>
            <a:ext cx="41827" cy="30756"/>
          </a:xfrm>
          <a:prstGeom prst="rect">
            <a:avLst/>
          </a:prstGeom>
          <a:ln>
            <a:noFill/>
          </a:ln>
        </p:spPr>
      </p:pic>
      <p:pic>
        <p:nvPicPr>
          <p:cNvPr id="49" name="New picture"/>
          <p:cNvPicPr/>
          <p:nvPr/>
        </p:nvPicPr>
        <p:blipFill>
          <a:blip r:embed="rId48"/>
          <a:srcRect/>
          <a:stretch>
            <a:fillRect/>
          </a:stretch>
        </p:blipFill>
        <p:spPr>
          <a:xfrm>
            <a:off x="8369300" y="508000"/>
            <a:ext cx="130405" cy="40597"/>
          </a:xfrm>
          <a:prstGeom prst="rect">
            <a:avLst/>
          </a:prstGeom>
          <a:ln>
            <a:noFill/>
          </a:ln>
        </p:spPr>
      </p:pic>
      <p:pic>
        <p:nvPicPr>
          <p:cNvPr id="50" name="New picture"/>
          <p:cNvPicPr/>
          <p:nvPr/>
        </p:nvPicPr>
        <p:blipFill>
          <a:blip r:embed="rId49"/>
          <a:srcRect/>
          <a:stretch>
            <a:fillRect/>
          </a:stretch>
        </p:blipFill>
        <p:spPr>
          <a:xfrm>
            <a:off x="8509000" y="266700"/>
            <a:ext cx="17223" cy="17223"/>
          </a:xfrm>
          <a:prstGeom prst="rect">
            <a:avLst/>
          </a:prstGeom>
          <a:ln>
            <a:noFill/>
          </a:ln>
        </p:spPr>
      </p:pic>
      <p:pic>
        <p:nvPicPr>
          <p:cNvPr id="51" name="New picture"/>
          <p:cNvPicPr/>
          <p:nvPr/>
        </p:nvPicPr>
        <p:blipFill>
          <a:blip r:embed="rId50"/>
          <a:srcRect/>
          <a:stretch>
            <a:fillRect/>
          </a:stretch>
        </p:blipFill>
        <p:spPr>
          <a:xfrm>
            <a:off x="8470900" y="215900"/>
            <a:ext cx="62742" cy="55360"/>
          </a:xfrm>
          <a:prstGeom prst="rect">
            <a:avLst/>
          </a:prstGeom>
          <a:ln>
            <a:noFill/>
          </a:ln>
        </p:spPr>
      </p:pic>
      <p:pic>
        <p:nvPicPr>
          <p:cNvPr id="52" name="New picture"/>
          <p:cNvPicPr/>
          <p:nvPr/>
        </p:nvPicPr>
        <p:blipFill>
          <a:blip r:embed="rId51"/>
          <a:srcRect/>
          <a:stretch>
            <a:fillRect/>
          </a:stretch>
        </p:blipFill>
        <p:spPr>
          <a:xfrm>
            <a:off x="8356600" y="254000"/>
            <a:ext cx="24604" cy="50439"/>
          </a:xfrm>
          <a:prstGeom prst="rect">
            <a:avLst/>
          </a:prstGeom>
          <a:ln>
            <a:noFill/>
          </a:ln>
        </p:spPr>
      </p:pic>
      <p:pic>
        <p:nvPicPr>
          <p:cNvPr id="53" name="New picture"/>
          <p:cNvPicPr/>
          <p:nvPr/>
        </p:nvPicPr>
        <p:blipFill>
          <a:blip r:embed="rId52"/>
          <a:srcRect/>
          <a:stretch>
            <a:fillRect/>
          </a:stretch>
        </p:blipFill>
        <p:spPr>
          <a:xfrm>
            <a:off x="8394700" y="241300"/>
            <a:ext cx="19684" cy="19684"/>
          </a:xfrm>
          <a:prstGeom prst="rect">
            <a:avLst/>
          </a:prstGeom>
          <a:ln>
            <a:noFill/>
          </a:ln>
        </p:spPr>
      </p:pic>
      <p:pic>
        <p:nvPicPr>
          <p:cNvPr id="54" name="New picture"/>
          <p:cNvPicPr/>
          <p:nvPr/>
        </p:nvPicPr>
        <p:blipFill>
          <a:blip r:embed="rId53"/>
          <a:srcRect/>
          <a:stretch>
            <a:fillRect/>
          </a:stretch>
        </p:blipFill>
        <p:spPr>
          <a:xfrm>
            <a:off x="8356600" y="254000"/>
            <a:ext cx="14762" cy="17223"/>
          </a:xfrm>
          <a:prstGeom prst="rect">
            <a:avLst/>
          </a:prstGeom>
          <a:ln>
            <a:noFill/>
          </a:ln>
        </p:spPr>
      </p:pic>
      <p:pic>
        <p:nvPicPr>
          <p:cNvPr id="55" name="New picture"/>
          <p:cNvPicPr/>
          <p:nvPr/>
        </p:nvPicPr>
        <p:blipFill>
          <a:blip r:embed="rId54"/>
          <a:srcRect/>
          <a:stretch>
            <a:fillRect/>
          </a:stretch>
        </p:blipFill>
        <p:spPr>
          <a:xfrm>
            <a:off x="8394700" y="215900"/>
            <a:ext cx="23374" cy="25835"/>
          </a:xfrm>
          <a:prstGeom prst="rect">
            <a:avLst/>
          </a:prstGeom>
          <a:ln>
            <a:noFill/>
          </a:ln>
        </p:spPr>
      </p:pic>
      <p:pic>
        <p:nvPicPr>
          <p:cNvPr id="56" name="New picture"/>
          <p:cNvPicPr/>
          <p:nvPr/>
        </p:nvPicPr>
        <p:blipFill>
          <a:blip r:embed="rId55"/>
          <a:srcRect/>
          <a:stretch>
            <a:fillRect/>
          </a:stretch>
        </p:blipFill>
        <p:spPr>
          <a:xfrm>
            <a:off x="8356600" y="228600"/>
            <a:ext cx="14762" cy="15993"/>
          </a:xfrm>
          <a:prstGeom prst="rect">
            <a:avLst/>
          </a:prstGeom>
          <a:ln>
            <a:noFill/>
          </a:ln>
        </p:spPr>
      </p:pic>
      <p:pic>
        <p:nvPicPr>
          <p:cNvPr id="57" name="New picture"/>
          <p:cNvPicPr/>
          <p:nvPr/>
        </p:nvPicPr>
        <p:blipFill>
          <a:blip r:embed="rId56"/>
          <a:srcRect/>
          <a:stretch>
            <a:fillRect/>
          </a:stretch>
        </p:blipFill>
        <p:spPr>
          <a:xfrm>
            <a:off x="8280400" y="292100"/>
            <a:ext cx="57820" cy="102108"/>
          </a:xfrm>
          <a:prstGeom prst="rect">
            <a:avLst/>
          </a:prstGeom>
          <a:ln>
            <a:noFill/>
          </a:ln>
        </p:spPr>
      </p:pic>
      <p:pic>
        <p:nvPicPr>
          <p:cNvPr id="58" name="New picture"/>
          <p:cNvPicPr/>
          <p:nvPr/>
        </p:nvPicPr>
        <p:blipFill>
          <a:blip r:embed="rId57"/>
          <a:srcRect/>
          <a:stretch>
            <a:fillRect/>
          </a:stretch>
        </p:blipFill>
        <p:spPr>
          <a:xfrm>
            <a:off x="8267700" y="342900"/>
            <a:ext cx="15992" cy="13532"/>
          </a:xfrm>
          <a:prstGeom prst="rect">
            <a:avLst/>
          </a:prstGeom>
          <a:ln>
            <a:noFill/>
          </a:ln>
        </p:spPr>
      </p:pic>
      <p:pic>
        <p:nvPicPr>
          <p:cNvPr id="59" name="New picture"/>
          <p:cNvPicPr/>
          <p:nvPr/>
        </p:nvPicPr>
        <p:blipFill>
          <a:blip r:embed="rId58"/>
          <a:srcRect/>
          <a:stretch>
            <a:fillRect/>
          </a:stretch>
        </p:blipFill>
        <p:spPr>
          <a:xfrm>
            <a:off x="8255000" y="330200"/>
            <a:ext cx="17223" cy="15993"/>
          </a:xfrm>
          <a:prstGeom prst="rect">
            <a:avLst/>
          </a:prstGeom>
          <a:ln>
            <a:noFill/>
          </a:ln>
        </p:spPr>
      </p:pic>
      <p:pic>
        <p:nvPicPr>
          <p:cNvPr id="60" name="New picture"/>
          <p:cNvPicPr/>
          <p:nvPr/>
        </p:nvPicPr>
        <p:blipFill>
          <a:blip r:embed="rId59"/>
          <a:srcRect/>
          <a:stretch>
            <a:fillRect/>
          </a:stretch>
        </p:blipFill>
        <p:spPr>
          <a:xfrm>
            <a:off x="8343900" y="342900"/>
            <a:ext cx="200527" cy="173461"/>
          </a:xfrm>
          <a:prstGeom prst="rect">
            <a:avLst/>
          </a:prstGeom>
          <a:ln>
            <a:noFill/>
          </a:ln>
        </p:spPr>
      </p:pic>
      <p:pic>
        <p:nvPicPr>
          <p:cNvPr id="61" name="New picture"/>
          <p:cNvPicPr/>
          <p:nvPr/>
        </p:nvPicPr>
        <p:blipFill>
          <a:blip r:embed="rId60"/>
          <a:srcRect/>
          <a:stretch>
            <a:fillRect/>
          </a:stretch>
        </p:blipFill>
        <p:spPr>
          <a:xfrm>
            <a:off x="8547100" y="304800"/>
            <a:ext cx="78735" cy="52900"/>
          </a:xfrm>
          <a:prstGeom prst="rect">
            <a:avLst/>
          </a:prstGeom>
          <a:ln>
            <a:noFill/>
          </a:ln>
        </p:spPr>
      </p:pic>
      <p:pic>
        <p:nvPicPr>
          <p:cNvPr id="62" name="New picture"/>
          <p:cNvPicPr/>
          <p:nvPr/>
        </p:nvPicPr>
        <p:blipFill>
          <a:blip r:embed="rId61"/>
          <a:srcRect/>
          <a:stretch>
            <a:fillRect/>
          </a:stretch>
        </p:blipFill>
        <p:spPr>
          <a:xfrm>
            <a:off x="368300" y="4914900"/>
            <a:ext cx="262655" cy="240470"/>
          </a:xfrm>
          <a:prstGeom prst="rect">
            <a:avLst/>
          </a:prstGeom>
          <a:ln>
            <a:noFill/>
          </a:ln>
        </p:spPr>
      </p:pic>
      <p:pic>
        <p:nvPicPr>
          <p:cNvPr id="63" name="New picture"/>
          <p:cNvPicPr/>
          <p:nvPr/>
        </p:nvPicPr>
        <p:blipFill>
          <a:blip r:embed="rId62"/>
          <a:srcRect/>
          <a:stretch>
            <a:fillRect/>
          </a:stretch>
        </p:blipFill>
        <p:spPr>
          <a:xfrm>
            <a:off x="381000" y="5181600"/>
            <a:ext cx="180798" cy="243020"/>
          </a:xfrm>
          <a:prstGeom prst="rect">
            <a:avLst/>
          </a:prstGeom>
          <a:ln>
            <a:noFill/>
          </a:ln>
        </p:spPr>
      </p:pic>
      <p:pic>
        <p:nvPicPr>
          <p:cNvPr id="64" name="New picture"/>
          <p:cNvPicPr/>
          <p:nvPr/>
        </p:nvPicPr>
        <p:blipFill>
          <a:blip r:embed="rId63"/>
          <a:srcRect/>
          <a:stretch>
            <a:fillRect/>
          </a:stretch>
        </p:blipFill>
        <p:spPr>
          <a:xfrm>
            <a:off x="647700" y="5194300"/>
            <a:ext cx="239450" cy="225934"/>
          </a:xfrm>
          <a:prstGeom prst="rect">
            <a:avLst/>
          </a:prstGeom>
          <a:ln>
            <a:noFill/>
          </a:ln>
        </p:spPr>
      </p:pic>
      <p:pic>
        <p:nvPicPr>
          <p:cNvPr id="65" name="New picture"/>
          <p:cNvPicPr/>
          <p:nvPr/>
        </p:nvPicPr>
        <p:blipFill>
          <a:blip r:embed="rId64"/>
          <a:srcRect/>
          <a:stretch>
            <a:fillRect/>
          </a:stretch>
        </p:blipFill>
        <p:spPr>
          <a:xfrm>
            <a:off x="660400" y="4927600"/>
            <a:ext cx="248120" cy="236389"/>
          </a:xfrm>
          <a:prstGeom prst="rect">
            <a:avLst/>
          </a:prstGeom>
          <a:ln>
            <a:noFill/>
          </a:ln>
        </p:spPr>
      </p:pic>
      <p:pic>
        <p:nvPicPr>
          <p:cNvPr id="66" name="New picture"/>
          <p:cNvPicPr/>
          <p:nvPr/>
        </p:nvPicPr>
        <p:blipFill>
          <a:blip r:embed="rId65"/>
          <a:srcRect/>
          <a:stretch>
            <a:fillRect/>
          </a:stretch>
        </p:blipFill>
        <p:spPr>
          <a:xfrm>
            <a:off x="558800" y="5194300"/>
            <a:ext cx="61966" cy="224150"/>
          </a:xfrm>
          <a:prstGeom prst="rect">
            <a:avLst/>
          </a:prstGeom>
          <a:ln>
            <a:noFill/>
          </a:ln>
        </p:spPr>
      </p:pic>
      <p:pic>
        <p:nvPicPr>
          <p:cNvPr id="67" name="New picture"/>
          <p:cNvPicPr/>
          <p:nvPr/>
        </p:nvPicPr>
        <p:blipFill>
          <a:blip r:embed="rId66"/>
          <a:srcRect/>
          <a:stretch>
            <a:fillRect/>
          </a:stretch>
        </p:blipFill>
        <p:spPr>
          <a:xfrm>
            <a:off x="635000" y="4927600"/>
            <a:ext cx="128268" cy="129797"/>
          </a:xfrm>
          <a:prstGeom prst="rect">
            <a:avLst/>
          </a:prstGeom>
          <a:ln>
            <a:noFill/>
          </a:ln>
        </p:spPr>
      </p:pic>
      <p:sp>
        <p:nvSpPr>
          <p:cNvPr id="81" name="New shape"/>
          <p:cNvSpPr/>
          <p:nvPr/>
        </p:nvSpPr>
        <p:spPr>
          <a:xfrm>
            <a:off x="7581900" y="5232400"/>
            <a:ext cx="2136000" cy="20680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r" eaLnBrk="1" latinLnBrk="0" hangingPunct="0">
              <a:lnSpc>
                <a:spcPct val="100000"/>
              </a:lnSpc>
            </a:pPr>
            <a:r>
              <a:rPr lang="en-US" altLang="zh-CN" sz="1335" b="1" dirty="0">
                <a:solidFill>
                  <a:srgbClr val="003F88"/>
                </a:solidFill>
                <a:latin typeface="Arial" panose="020B0604020202020204"/>
              </a:rPr>
              <a:t>2</a:t>
            </a:r>
            <a:endParaRPr lang="zh-CN" sz="1335" b="1" dirty="0">
              <a:solidFill>
                <a:srgbClr val="003F88"/>
              </a:solidFill>
              <a:latin typeface="Arial" panose="020B0604020202020204"/>
            </a:endParaRPr>
          </a:p>
        </p:txBody>
      </p:sp>
      <p:sp>
        <p:nvSpPr>
          <p:cNvPr id="69" name="AutoShape 2"/>
          <p:cNvSpPr>
            <a:spLocks noChangeAspect="1" noChangeArrowheads="1"/>
          </p:cNvSpPr>
          <p:nvPr/>
        </p:nvSpPr>
        <p:spPr bwMode="auto">
          <a:xfrm>
            <a:off x="4927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New shape"/>
          <p:cNvSpPr/>
          <p:nvPr/>
        </p:nvSpPr>
        <p:spPr>
          <a:xfrm>
            <a:off x="1699182" y="768176"/>
            <a:ext cx="1944216" cy="24743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ctr" eaLnBrk="1" latinLnBrk="0" hangingPunct="0">
              <a:lnSpc>
                <a:spcPct val="120000"/>
              </a:lnSpc>
            </a:pPr>
            <a:endParaRPr sz="1500" b="1" dirty="0">
              <a:solidFill>
                <a:srgbClr val="FFFFFF"/>
              </a:solidFill>
              <a:latin typeface="Times"/>
            </a:endParaRPr>
          </a:p>
        </p:txBody>
      </p:sp>
      <p:sp>
        <p:nvSpPr>
          <p:cNvPr id="68" name="矩形 67"/>
          <p:cNvSpPr/>
          <p:nvPr>
            <p:custDataLst>
              <p:tags r:id="rId67"/>
            </p:custDataLst>
          </p:nvPr>
        </p:nvSpPr>
        <p:spPr>
          <a:xfrm>
            <a:off x="615315" y="834390"/>
            <a:ext cx="3759200" cy="4080464"/>
          </a:xfrm>
          <a:prstGeom prst="rect">
            <a:avLst/>
          </a:prstGeom>
          <a:solidFill>
            <a:srgbClr val="6D7975">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文本框 69"/>
          <p:cNvSpPr txBox="1"/>
          <p:nvPr>
            <p:custDataLst>
              <p:tags r:id="rId68"/>
            </p:custDataLst>
          </p:nvPr>
        </p:nvSpPr>
        <p:spPr>
          <a:xfrm>
            <a:off x="887183" y="1128724"/>
            <a:ext cx="3338440" cy="1599565"/>
          </a:xfrm>
          <a:prstGeom prst="rect">
            <a:avLst/>
          </a:prstGeom>
          <a:noFill/>
        </p:spPr>
        <p:txBody>
          <a:bodyPr wrap="square" rtlCol="0">
            <a:spAutoFit/>
          </a:bodyPr>
          <a:p>
            <a:r>
              <a:rPr lang="en-US" altLang="zh-CN" sz="1400" dirty="0">
                <a:solidFill>
                  <a:schemeClr val="bg1"/>
                </a:solidFill>
              </a:rPr>
              <a:t>图形学，特别是计算机图形学的发展，是20世纪科技创新史上的一个重要篇章。在深入了解现代图形学之前，我们需要回顾其起源和早期的发展历程，这不仅仅是一段关于技术的历史，更是关于人类如何通过创新不断推动视觉表达和交互的历程。</a:t>
            </a:r>
            <a:endParaRPr lang="en-US" altLang="zh-CN" sz="1400" dirty="0">
              <a:solidFill>
                <a:schemeClr val="bg1"/>
              </a:solidFill>
            </a:endParaRPr>
          </a:p>
        </p:txBody>
      </p:sp>
      <p:pic>
        <p:nvPicPr>
          <p:cNvPr id="73" name="图片 4" descr="IMG_256"/>
          <p:cNvPicPr>
            <a:picLocks noChangeAspect="1"/>
          </p:cNvPicPr>
          <p:nvPr>
            <p:custDataLst>
              <p:tags r:id="rId69"/>
            </p:custDataLst>
          </p:nvPr>
        </p:nvPicPr>
        <p:blipFill>
          <a:blip r:embed="rId70"/>
          <a:stretch>
            <a:fillRect/>
          </a:stretch>
        </p:blipFill>
        <p:spPr>
          <a:xfrm>
            <a:off x="857885" y="2929255"/>
            <a:ext cx="3368040" cy="1885950"/>
          </a:xfrm>
          <a:prstGeom prst="rect">
            <a:avLst/>
          </a:prstGeom>
          <a:noFill/>
          <a:ln w="9525">
            <a:noFill/>
          </a:ln>
        </p:spPr>
      </p:pic>
      <p:sp>
        <p:nvSpPr>
          <p:cNvPr id="74" name="等腰三角形 73"/>
          <p:cNvSpPr/>
          <p:nvPr>
            <p:custDataLst>
              <p:tags r:id="rId71"/>
            </p:custDataLst>
          </p:nvPr>
        </p:nvSpPr>
        <p:spPr>
          <a:xfrm rot="5400000">
            <a:off x="4555286" y="2229730"/>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文本框 99"/>
          <p:cNvSpPr txBox="1"/>
          <p:nvPr/>
        </p:nvSpPr>
        <p:spPr>
          <a:xfrm>
            <a:off x="4864100" y="1632903"/>
            <a:ext cx="5080000" cy="2891790"/>
          </a:xfrm>
          <a:prstGeom prst="rect">
            <a:avLst/>
          </a:prstGeom>
          <a:noFill/>
          <a:ln w="9525">
            <a:noFill/>
          </a:ln>
        </p:spPr>
        <p:txBody>
          <a:bodyPr>
            <a:spAutoFit/>
          </a:bodyPr>
          <a:p>
            <a:pPr indent="303530"/>
            <a:r>
              <a:rPr lang="zh-CN" sz="1400" b="0">
                <a:ea typeface="宋体" panose="02010600030101010101" pitchFamily="2" charset="-122"/>
              </a:rPr>
              <a:t>1963年，Ivan Sutherland在麻省理工学院提交了他的博士论文，题为《Sketchpad: A Man-Machine Graphical Communication System》，标志着现代计算机图形学的真正诞生。Sketchpad是第一个交互式计算机辅助设计系统，它让用户能够直接在屏幕上绘制图形，并进行即时编辑。这是一个革命性的进步，因为它不仅展示了计算机处理图像的能力，而且引入了交互式图形界面的概念，这在当时是前所未有的。</a:t>
            </a:r>
            <a:endParaRPr lang="zh-CN" sz="1400" b="0">
              <a:ea typeface="宋体" panose="02010600030101010101" pitchFamily="2" charset="-122"/>
            </a:endParaRPr>
          </a:p>
          <a:p>
            <a:pPr indent="303530"/>
            <a:endParaRPr lang="zh-CN" sz="1400" b="0">
              <a:ea typeface="宋体" panose="02010600030101010101" pitchFamily="2" charset="-122"/>
            </a:endParaRPr>
          </a:p>
          <a:p>
            <a:pPr indent="303530"/>
            <a:r>
              <a:rPr lang="zh-CN" sz="1400" b="0">
                <a:ea typeface="宋体" panose="02010600030101010101" pitchFamily="2" charset="-122"/>
              </a:rPr>
              <a:t>Sketchpad运行在一台名为TX-2的大型计算机上，使用了一种名为“光笔”的设备来与计算机屏幕交互。Sutherland通过这个系统展示了多种创新的概念，如对象的约束和层次结构。这些概念不仅为后来的图形用户界面（GUI）奠定了基础，也对后续的计算机辅助设计（CAD）软件产生了深远影响。</a:t>
            </a:r>
            <a:endParaRPr lang="zh-CN" altLang="en-US" sz="1400" b="0">
              <a:ea typeface="宋体" panose="02010600030101010101" pitchFamily="2" charset="-122"/>
            </a:endParaRPr>
          </a:p>
        </p:txBody>
      </p:sp>
      <p:sp>
        <p:nvSpPr>
          <p:cNvPr id="75" name="等腰三角形 74"/>
          <p:cNvSpPr/>
          <p:nvPr>
            <p:custDataLst>
              <p:tags r:id="rId72"/>
            </p:custDataLst>
          </p:nvPr>
        </p:nvSpPr>
        <p:spPr>
          <a:xfrm rot="5400000">
            <a:off x="4555286" y="3742300"/>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ldLvl="0" animBg="1"/>
      <p:bldP spid="70" grpId="0"/>
      <p:bldP spid="74" grpId="0" bldLvl="0" animBg="1"/>
      <p:bldP spid="7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9474200" y="393700"/>
            <a:ext cx="55360" cy="56590"/>
          </a:xfrm>
          <a:prstGeom prst="rect">
            <a:avLst/>
          </a:prstGeom>
          <a:ln>
            <a:noFill/>
          </a:ln>
        </p:spPr>
      </p:pic>
      <p:pic>
        <p:nvPicPr>
          <p:cNvPr id="3" name="New picture"/>
          <p:cNvPicPr/>
          <p:nvPr/>
        </p:nvPicPr>
        <p:blipFill>
          <a:blip r:embed="rId2"/>
          <a:srcRect/>
          <a:stretch>
            <a:fillRect/>
          </a:stretch>
        </p:blipFill>
        <p:spPr>
          <a:xfrm>
            <a:off x="9309100" y="228600"/>
            <a:ext cx="196836" cy="202987"/>
          </a:xfrm>
          <a:prstGeom prst="rect">
            <a:avLst/>
          </a:prstGeom>
          <a:ln>
            <a:noFill/>
          </a:ln>
        </p:spPr>
      </p:pic>
      <p:pic>
        <p:nvPicPr>
          <p:cNvPr id="4" name="New picture"/>
          <p:cNvPicPr/>
          <p:nvPr/>
        </p:nvPicPr>
        <p:blipFill>
          <a:blip r:embed="rId3"/>
          <a:srcRect/>
          <a:stretch>
            <a:fillRect/>
          </a:stretch>
        </p:blipFill>
        <p:spPr>
          <a:xfrm>
            <a:off x="9055100" y="355600"/>
            <a:ext cx="115641" cy="135324"/>
          </a:xfrm>
          <a:prstGeom prst="rect">
            <a:avLst/>
          </a:prstGeom>
          <a:ln>
            <a:noFill/>
          </a:ln>
        </p:spPr>
      </p:pic>
      <p:pic>
        <p:nvPicPr>
          <p:cNvPr id="5" name="New picture"/>
          <p:cNvPicPr/>
          <p:nvPr/>
        </p:nvPicPr>
        <p:blipFill>
          <a:blip r:embed="rId4"/>
          <a:srcRect/>
          <a:stretch>
            <a:fillRect/>
          </a:stretch>
        </p:blipFill>
        <p:spPr>
          <a:xfrm>
            <a:off x="9207500" y="342900"/>
            <a:ext cx="65202" cy="50439"/>
          </a:xfrm>
          <a:prstGeom prst="rect">
            <a:avLst/>
          </a:prstGeom>
          <a:ln>
            <a:noFill/>
          </a:ln>
        </p:spPr>
      </p:pic>
      <p:pic>
        <p:nvPicPr>
          <p:cNvPr id="6" name="New picture"/>
          <p:cNvPicPr/>
          <p:nvPr/>
        </p:nvPicPr>
        <p:blipFill>
          <a:blip r:embed="rId5"/>
          <a:srcRect/>
          <a:stretch>
            <a:fillRect/>
          </a:stretch>
        </p:blipFill>
        <p:spPr>
          <a:xfrm>
            <a:off x="9105900" y="317500"/>
            <a:ext cx="44288" cy="51669"/>
          </a:xfrm>
          <a:prstGeom prst="rect">
            <a:avLst/>
          </a:prstGeom>
          <a:ln>
            <a:noFill/>
          </a:ln>
        </p:spPr>
      </p:pic>
      <p:pic>
        <p:nvPicPr>
          <p:cNvPr id="7" name="New picture"/>
          <p:cNvPicPr/>
          <p:nvPr/>
        </p:nvPicPr>
        <p:blipFill>
          <a:blip r:embed="rId6"/>
          <a:srcRect/>
          <a:stretch>
            <a:fillRect/>
          </a:stretch>
        </p:blipFill>
        <p:spPr>
          <a:xfrm>
            <a:off x="9207500" y="279400"/>
            <a:ext cx="77504" cy="73813"/>
          </a:xfrm>
          <a:prstGeom prst="rect">
            <a:avLst/>
          </a:prstGeom>
          <a:ln>
            <a:noFill/>
          </a:ln>
        </p:spPr>
      </p:pic>
      <p:pic>
        <p:nvPicPr>
          <p:cNvPr id="8" name="New picture"/>
          <p:cNvPicPr/>
          <p:nvPr/>
        </p:nvPicPr>
        <p:blipFill>
          <a:blip r:embed="rId7"/>
          <a:srcRect/>
          <a:stretch>
            <a:fillRect/>
          </a:stretch>
        </p:blipFill>
        <p:spPr>
          <a:xfrm>
            <a:off x="9131300" y="254000"/>
            <a:ext cx="46749" cy="51669"/>
          </a:xfrm>
          <a:prstGeom prst="rect">
            <a:avLst/>
          </a:prstGeom>
          <a:ln>
            <a:noFill/>
          </a:ln>
        </p:spPr>
      </p:pic>
      <p:pic>
        <p:nvPicPr>
          <p:cNvPr id="9" name="New picture"/>
          <p:cNvPicPr/>
          <p:nvPr/>
        </p:nvPicPr>
        <p:blipFill>
          <a:blip r:embed="rId8"/>
          <a:srcRect/>
          <a:stretch>
            <a:fillRect/>
          </a:stretch>
        </p:blipFill>
        <p:spPr>
          <a:xfrm>
            <a:off x="8737600" y="266700"/>
            <a:ext cx="300175" cy="228821"/>
          </a:xfrm>
          <a:prstGeom prst="rect">
            <a:avLst/>
          </a:prstGeom>
          <a:ln>
            <a:noFill/>
          </a:ln>
        </p:spPr>
      </p:pic>
      <p:pic>
        <p:nvPicPr>
          <p:cNvPr id="10" name="New picture"/>
          <p:cNvPicPr/>
          <p:nvPr/>
        </p:nvPicPr>
        <p:blipFill>
          <a:blip r:embed="rId9"/>
          <a:srcRect/>
          <a:stretch>
            <a:fillRect/>
          </a:stretch>
        </p:blipFill>
        <p:spPr>
          <a:xfrm>
            <a:off x="8775700" y="304800"/>
            <a:ext cx="45519" cy="60281"/>
          </a:xfrm>
          <a:prstGeom prst="rect">
            <a:avLst/>
          </a:prstGeom>
          <a:ln>
            <a:noFill/>
          </a:ln>
        </p:spPr>
      </p:pic>
      <p:pic>
        <p:nvPicPr>
          <p:cNvPr id="11" name="New picture"/>
          <p:cNvPicPr/>
          <p:nvPr/>
        </p:nvPicPr>
        <p:blipFill>
          <a:blip r:embed="rId10"/>
          <a:srcRect/>
          <a:stretch>
            <a:fillRect/>
          </a:stretch>
        </p:blipFill>
        <p:spPr>
          <a:xfrm>
            <a:off x="8788400" y="241300"/>
            <a:ext cx="56590" cy="57820"/>
          </a:xfrm>
          <a:prstGeom prst="rect">
            <a:avLst/>
          </a:prstGeom>
          <a:ln>
            <a:noFill/>
          </a:ln>
        </p:spPr>
      </p:pic>
      <p:pic>
        <p:nvPicPr>
          <p:cNvPr id="12" name="New picture"/>
          <p:cNvPicPr/>
          <p:nvPr/>
        </p:nvPicPr>
        <p:blipFill>
          <a:blip r:embed="rId11"/>
          <a:srcRect/>
          <a:stretch>
            <a:fillRect/>
          </a:stretch>
        </p:blipFill>
        <p:spPr>
          <a:xfrm>
            <a:off x="9601200" y="317500"/>
            <a:ext cx="31986" cy="47979"/>
          </a:xfrm>
          <a:prstGeom prst="rect">
            <a:avLst/>
          </a:prstGeom>
          <a:ln>
            <a:noFill/>
          </a:ln>
        </p:spPr>
      </p:pic>
      <p:pic>
        <p:nvPicPr>
          <p:cNvPr id="13" name="New picture"/>
          <p:cNvPicPr/>
          <p:nvPr/>
        </p:nvPicPr>
        <p:blipFill>
          <a:blip r:embed="rId12"/>
          <a:srcRect/>
          <a:stretch>
            <a:fillRect/>
          </a:stretch>
        </p:blipFill>
        <p:spPr>
          <a:xfrm>
            <a:off x="9588500" y="203200"/>
            <a:ext cx="204217" cy="275570"/>
          </a:xfrm>
          <a:prstGeom prst="rect">
            <a:avLst/>
          </a:prstGeom>
          <a:ln>
            <a:noFill/>
          </a:ln>
        </p:spPr>
      </p:pic>
      <p:pic>
        <p:nvPicPr>
          <p:cNvPr id="14" name="New picture"/>
          <p:cNvPicPr/>
          <p:nvPr/>
        </p:nvPicPr>
        <p:blipFill>
          <a:blip r:embed="rId13"/>
          <a:srcRect/>
          <a:stretch>
            <a:fillRect/>
          </a:stretch>
        </p:blipFill>
        <p:spPr>
          <a:xfrm>
            <a:off x="8801100" y="520700"/>
            <a:ext cx="38137" cy="49209"/>
          </a:xfrm>
          <a:prstGeom prst="rect">
            <a:avLst/>
          </a:prstGeom>
          <a:ln>
            <a:noFill/>
          </a:ln>
        </p:spPr>
      </p:pic>
      <p:pic>
        <p:nvPicPr>
          <p:cNvPr id="15" name="New picture"/>
          <p:cNvPicPr/>
          <p:nvPr/>
        </p:nvPicPr>
        <p:blipFill>
          <a:blip r:embed="rId14"/>
          <a:srcRect/>
          <a:stretch>
            <a:fillRect/>
          </a:stretch>
        </p:blipFill>
        <p:spPr>
          <a:xfrm>
            <a:off x="8851900" y="520700"/>
            <a:ext cx="38137" cy="49209"/>
          </a:xfrm>
          <a:prstGeom prst="rect">
            <a:avLst/>
          </a:prstGeom>
          <a:ln>
            <a:noFill/>
          </a:ln>
        </p:spPr>
      </p:pic>
      <p:pic>
        <p:nvPicPr>
          <p:cNvPr id="16" name="New picture"/>
          <p:cNvPicPr/>
          <p:nvPr/>
        </p:nvPicPr>
        <p:blipFill>
          <a:blip r:embed="rId15"/>
          <a:srcRect/>
          <a:stretch>
            <a:fillRect/>
          </a:stretch>
        </p:blipFill>
        <p:spPr>
          <a:xfrm>
            <a:off x="8902700" y="520700"/>
            <a:ext cx="35676" cy="49209"/>
          </a:xfrm>
          <a:prstGeom prst="rect">
            <a:avLst/>
          </a:prstGeom>
          <a:ln>
            <a:noFill/>
          </a:ln>
        </p:spPr>
      </p:pic>
      <p:pic>
        <p:nvPicPr>
          <p:cNvPr id="17" name="New picture"/>
          <p:cNvPicPr/>
          <p:nvPr/>
        </p:nvPicPr>
        <p:blipFill>
          <a:blip r:embed="rId16"/>
          <a:srcRect/>
          <a:stretch>
            <a:fillRect/>
          </a:stretch>
        </p:blipFill>
        <p:spPr>
          <a:xfrm>
            <a:off x="8953500" y="520700"/>
            <a:ext cx="27065" cy="49209"/>
          </a:xfrm>
          <a:prstGeom prst="rect">
            <a:avLst/>
          </a:prstGeom>
          <a:ln>
            <a:noFill/>
          </a:ln>
        </p:spPr>
      </p:pic>
      <p:pic>
        <p:nvPicPr>
          <p:cNvPr id="18" name="New picture"/>
          <p:cNvPicPr/>
          <p:nvPr/>
        </p:nvPicPr>
        <p:blipFill>
          <a:blip r:embed="rId17"/>
          <a:srcRect/>
          <a:stretch>
            <a:fillRect/>
          </a:stretch>
        </p:blipFill>
        <p:spPr>
          <a:xfrm>
            <a:off x="9017000" y="520700"/>
            <a:ext cx="44288" cy="49209"/>
          </a:xfrm>
          <a:prstGeom prst="rect">
            <a:avLst/>
          </a:prstGeom>
          <a:ln>
            <a:noFill/>
          </a:ln>
        </p:spPr>
      </p:pic>
      <p:pic>
        <p:nvPicPr>
          <p:cNvPr id="19" name="New picture"/>
          <p:cNvPicPr/>
          <p:nvPr/>
        </p:nvPicPr>
        <p:blipFill>
          <a:blip r:embed="rId18"/>
          <a:srcRect/>
          <a:stretch>
            <a:fillRect/>
          </a:stretch>
        </p:blipFill>
        <p:spPr>
          <a:xfrm>
            <a:off x="9067800" y="520700"/>
            <a:ext cx="38137" cy="49209"/>
          </a:xfrm>
          <a:prstGeom prst="rect">
            <a:avLst/>
          </a:prstGeom>
          <a:ln>
            <a:noFill/>
          </a:ln>
        </p:spPr>
      </p:pic>
      <p:pic>
        <p:nvPicPr>
          <p:cNvPr id="20" name="New picture"/>
          <p:cNvPicPr/>
          <p:nvPr/>
        </p:nvPicPr>
        <p:blipFill>
          <a:blip r:embed="rId19"/>
          <a:srcRect/>
          <a:stretch>
            <a:fillRect/>
          </a:stretch>
        </p:blipFill>
        <p:spPr>
          <a:xfrm>
            <a:off x="9131300" y="520700"/>
            <a:ext cx="44288" cy="50439"/>
          </a:xfrm>
          <a:prstGeom prst="rect">
            <a:avLst/>
          </a:prstGeom>
          <a:ln>
            <a:noFill/>
          </a:ln>
        </p:spPr>
      </p:pic>
      <p:pic>
        <p:nvPicPr>
          <p:cNvPr id="21" name="New picture"/>
          <p:cNvPicPr/>
          <p:nvPr/>
        </p:nvPicPr>
        <p:blipFill>
          <a:blip r:embed="rId20"/>
          <a:srcRect/>
          <a:stretch>
            <a:fillRect/>
          </a:stretch>
        </p:blipFill>
        <p:spPr>
          <a:xfrm>
            <a:off x="9220200" y="520700"/>
            <a:ext cx="38138" cy="49209"/>
          </a:xfrm>
          <a:prstGeom prst="rect">
            <a:avLst/>
          </a:prstGeom>
          <a:ln>
            <a:noFill/>
          </a:ln>
        </p:spPr>
      </p:pic>
      <p:pic>
        <p:nvPicPr>
          <p:cNvPr id="22" name="New picture"/>
          <p:cNvPicPr/>
          <p:nvPr/>
        </p:nvPicPr>
        <p:blipFill>
          <a:blip r:embed="rId21"/>
          <a:srcRect/>
          <a:stretch>
            <a:fillRect/>
          </a:stretch>
        </p:blipFill>
        <p:spPr>
          <a:xfrm>
            <a:off x="9271000" y="520700"/>
            <a:ext cx="38137" cy="49209"/>
          </a:xfrm>
          <a:prstGeom prst="rect">
            <a:avLst/>
          </a:prstGeom>
          <a:ln>
            <a:noFill/>
          </a:ln>
        </p:spPr>
      </p:pic>
      <p:pic>
        <p:nvPicPr>
          <p:cNvPr id="23" name="New picture"/>
          <p:cNvPicPr/>
          <p:nvPr/>
        </p:nvPicPr>
        <p:blipFill>
          <a:blip r:embed="rId22"/>
          <a:srcRect/>
          <a:stretch>
            <a:fillRect/>
          </a:stretch>
        </p:blipFill>
        <p:spPr>
          <a:xfrm>
            <a:off x="9347200" y="520700"/>
            <a:ext cx="41827" cy="49209"/>
          </a:xfrm>
          <a:prstGeom prst="rect">
            <a:avLst/>
          </a:prstGeom>
          <a:ln>
            <a:noFill/>
          </a:ln>
        </p:spPr>
      </p:pic>
      <p:pic>
        <p:nvPicPr>
          <p:cNvPr id="24" name="New picture"/>
          <p:cNvPicPr/>
          <p:nvPr/>
        </p:nvPicPr>
        <p:blipFill>
          <a:blip r:embed="rId23"/>
          <a:srcRect/>
          <a:stretch>
            <a:fillRect/>
          </a:stretch>
        </p:blipFill>
        <p:spPr>
          <a:xfrm>
            <a:off x="9410700" y="520700"/>
            <a:ext cx="36907" cy="49209"/>
          </a:xfrm>
          <a:prstGeom prst="rect">
            <a:avLst/>
          </a:prstGeom>
          <a:ln>
            <a:noFill/>
          </a:ln>
        </p:spPr>
      </p:pic>
      <p:pic>
        <p:nvPicPr>
          <p:cNvPr id="25" name="New picture"/>
          <p:cNvPicPr/>
          <p:nvPr/>
        </p:nvPicPr>
        <p:blipFill>
          <a:blip r:embed="rId24"/>
          <a:srcRect/>
          <a:stretch>
            <a:fillRect/>
          </a:stretch>
        </p:blipFill>
        <p:spPr>
          <a:xfrm>
            <a:off x="9461500" y="520700"/>
            <a:ext cx="40598" cy="49209"/>
          </a:xfrm>
          <a:prstGeom prst="rect">
            <a:avLst/>
          </a:prstGeom>
          <a:ln>
            <a:noFill/>
          </a:ln>
        </p:spPr>
      </p:pic>
      <p:pic>
        <p:nvPicPr>
          <p:cNvPr id="26" name="New picture"/>
          <p:cNvPicPr/>
          <p:nvPr/>
        </p:nvPicPr>
        <p:blipFill>
          <a:blip r:embed="rId25"/>
          <a:srcRect/>
          <a:stretch>
            <a:fillRect/>
          </a:stretch>
        </p:blipFill>
        <p:spPr>
          <a:xfrm>
            <a:off x="9512300" y="520700"/>
            <a:ext cx="38137" cy="50439"/>
          </a:xfrm>
          <a:prstGeom prst="rect">
            <a:avLst/>
          </a:prstGeom>
          <a:ln>
            <a:noFill/>
          </a:ln>
        </p:spPr>
      </p:pic>
      <p:pic>
        <p:nvPicPr>
          <p:cNvPr id="27" name="New picture"/>
          <p:cNvPicPr/>
          <p:nvPr/>
        </p:nvPicPr>
        <p:blipFill>
          <a:blip r:embed="rId26"/>
          <a:srcRect/>
          <a:stretch>
            <a:fillRect/>
          </a:stretch>
        </p:blipFill>
        <p:spPr>
          <a:xfrm>
            <a:off x="9588500" y="520700"/>
            <a:ext cx="39368" cy="49209"/>
          </a:xfrm>
          <a:prstGeom prst="rect">
            <a:avLst/>
          </a:prstGeom>
          <a:ln>
            <a:noFill/>
          </a:ln>
        </p:spPr>
      </p:pic>
      <p:pic>
        <p:nvPicPr>
          <p:cNvPr id="28" name="New picture"/>
          <p:cNvPicPr/>
          <p:nvPr/>
        </p:nvPicPr>
        <p:blipFill>
          <a:blip r:embed="rId27"/>
          <a:srcRect/>
          <a:stretch>
            <a:fillRect/>
          </a:stretch>
        </p:blipFill>
        <p:spPr>
          <a:xfrm>
            <a:off x="9639300" y="520700"/>
            <a:ext cx="41827" cy="49209"/>
          </a:xfrm>
          <a:prstGeom prst="rect">
            <a:avLst/>
          </a:prstGeom>
          <a:ln>
            <a:noFill/>
          </a:ln>
        </p:spPr>
      </p:pic>
      <p:pic>
        <p:nvPicPr>
          <p:cNvPr id="29" name="New picture"/>
          <p:cNvPicPr/>
          <p:nvPr/>
        </p:nvPicPr>
        <p:blipFill>
          <a:blip r:embed="rId28"/>
          <a:srcRect/>
          <a:stretch>
            <a:fillRect/>
          </a:stretch>
        </p:blipFill>
        <p:spPr>
          <a:xfrm>
            <a:off x="8229600" y="190500"/>
            <a:ext cx="430578" cy="434268"/>
          </a:xfrm>
          <a:prstGeom prst="rect">
            <a:avLst/>
          </a:prstGeom>
          <a:ln>
            <a:noFill/>
          </a:ln>
        </p:spPr>
      </p:pic>
      <p:pic>
        <p:nvPicPr>
          <p:cNvPr id="30" name="New picture"/>
          <p:cNvPicPr/>
          <p:nvPr/>
        </p:nvPicPr>
        <p:blipFill>
          <a:blip r:embed="rId29"/>
          <a:srcRect/>
          <a:stretch>
            <a:fillRect/>
          </a:stretch>
        </p:blipFill>
        <p:spPr>
          <a:xfrm>
            <a:off x="8331200" y="279400"/>
            <a:ext cx="237433" cy="212829"/>
          </a:xfrm>
          <a:prstGeom prst="rect">
            <a:avLst/>
          </a:prstGeom>
          <a:ln>
            <a:noFill/>
          </a:ln>
        </p:spPr>
      </p:pic>
      <p:pic>
        <p:nvPicPr>
          <p:cNvPr id="31" name="New picture"/>
          <p:cNvPicPr/>
          <p:nvPr/>
        </p:nvPicPr>
        <p:blipFill>
          <a:blip r:embed="rId30"/>
          <a:srcRect/>
          <a:stretch>
            <a:fillRect/>
          </a:stretch>
        </p:blipFill>
        <p:spPr>
          <a:xfrm>
            <a:off x="8255000" y="444500"/>
            <a:ext cx="49209" cy="35676"/>
          </a:xfrm>
          <a:prstGeom prst="rect">
            <a:avLst/>
          </a:prstGeom>
          <a:ln>
            <a:noFill/>
          </a:ln>
        </p:spPr>
      </p:pic>
      <p:pic>
        <p:nvPicPr>
          <p:cNvPr id="32" name="New picture"/>
          <p:cNvPicPr/>
          <p:nvPr/>
        </p:nvPicPr>
        <p:blipFill>
          <a:blip r:embed="rId31"/>
          <a:srcRect/>
          <a:stretch>
            <a:fillRect/>
          </a:stretch>
        </p:blipFill>
        <p:spPr>
          <a:xfrm>
            <a:off x="8267700" y="469900"/>
            <a:ext cx="46748" cy="38137"/>
          </a:xfrm>
          <a:prstGeom prst="rect">
            <a:avLst/>
          </a:prstGeom>
          <a:ln>
            <a:noFill/>
          </a:ln>
        </p:spPr>
      </p:pic>
      <p:pic>
        <p:nvPicPr>
          <p:cNvPr id="33" name="New picture"/>
          <p:cNvPicPr/>
          <p:nvPr/>
        </p:nvPicPr>
        <p:blipFill>
          <a:blip r:embed="rId32"/>
          <a:srcRect/>
          <a:stretch>
            <a:fillRect/>
          </a:stretch>
        </p:blipFill>
        <p:spPr>
          <a:xfrm>
            <a:off x="8280400" y="495300"/>
            <a:ext cx="46749" cy="40597"/>
          </a:xfrm>
          <a:prstGeom prst="rect">
            <a:avLst/>
          </a:prstGeom>
          <a:ln>
            <a:noFill/>
          </a:ln>
        </p:spPr>
      </p:pic>
      <p:pic>
        <p:nvPicPr>
          <p:cNvPr id="34" name="New picture"/>
          <p:cNvPicPr/>
          <p:nvPr/>
        </p:nvPicPr>
        <p:blipFill>
          <a:blip r:embed="rId33"/>
          <a:srcRect/>
          <a:stretch>
            <a:fillRect/>
          </a:stretch>
        </p:blipFill>
        <p:spPr>
          <a:xfrm>
            <a:off x="8318500" y="520700"/>
            <a:ext cx="29525" cy="35676"/>
          </a:xfrm>
          <a:prstGeom prst="rect">
            <a:avLst/>
          </a:prstGeom>
          <a:ln>
            <a:noFill/>
          </a:ln>
        </p:spPr>
      </p:pic>
      <p:pic>
        <p:nvPicPr>
          <p:cNvPr id="35" name="New picture"/>
          <p:cNvPicPr/>
          <p:nvPr/>
        </p:nvPicPr>
        <p:blipFill>
          <a:blip r:embed="rId34"/>
          <a:srcRect/>
          <a:stretch>
            <a:fillRect/>
          </a:stretch>
        </p:blipFill>
        <p:spPr>
          <a:xfrm>
            <a:off x="8331200" y="533400"/>
            <a:ext cx="35677" cy="43058"/>
          </a:xfrm>
          <a:prstGeom prst="rect">
            <a:avLst/>
          </a:prstGeom>
          <a:ln>
            <a:noFill/>
          </a:ln>
        </p:spPr>
      </p:pic>
      <p:pic>
        <p:nvPicPr>
          <p:cNvPr id="36" name="New picture"/>
          <p:cNvPicPr/>
          <p:nvPr/>
        </p:nvPicPr>
        <p:blipFill>
          <a:blip r:embed="rId35"/>
          <a:srcRect/>
          <a:stretch>
            <a:fillRect/>
          </a:stretch>
        </p:blipFill>
        <p:spPr>
          <a:xfrm>
            <a:off x="8356600" y="546100"/>
            <a:ext cx="39367" cy="47979"/>
          </a:xfrm>
          <a:prstGeom prst="rect">
            <a:avLst/>
          </a:prstGeom>
          <a:ln>
            <a:noFill/>
          </a:ln>
        </p:spPr>
      </p:pic>
      <p:pic>
        <p:nvPicPr>
          <p:cNvPr id="37" name="New picture"/>
          <p:cNvPicPr/>
          <p:nvPr/>
        </p:nvPicPr>
        <p:blipFill>
          <a:blip r:embed="rId36"/>
          <a:srcRect/>
          <a:stretch>
            <a:fillRect/>
          </a:stretch>
        </p:blipFill>
        <p:spPr>
          <a:xfrm>
            <a:off x="8382000" y="546100"/>
            <a:ext cx="28295" cy="44288"/>
          </a:xfrm>
          <a:prstGeom prst="rect">
            <a:avLst/>
          </a:prstGeom>
          <a:ln>
            <a:noFill/>
          </a:ln>
        </p:spPr>
      </p:pic>
      <p:pic>
        <p:nvPicPr>
          <p:cNvPr id="38" name="New picture"/>
          <p:cNvPicPr/>
          <p:nvPr/>
        </p:nvPicPr>
        <p:blipFill>
          <a:blip r:embed="rId37"/>
          <a:srcRect/>
          <a:stretch>
            <a:fillRect/>
          </a:stretch>
        </p:blipFill>
        <p:spPr>
          <a:xfrm>
            <a:off x="8432800" y="558800"/>
            <a:ext cx="23373" cy="40597"/>
          </a:xfrm>
          <a:prstGeom prst="rect">
            <a:avLst/>
          </a:prstGeom>
          <a:ln>
            <a:noFill/>
          </a:ln>
        </p:spPr>
      </p:pic>
      <p:pic>
        <p:nvPicPr>
          <p:cNvPr id="39" name="New picture"/>
          <p:cNvPicPr/>
          <p:nvPr/>
        </p:nvPicPr>
        <p:blipFill>
          <a:blip r:embed="rId38"/>
          <a:srcRect/>
          <a:stretch>
            <a:fillRect/>
          </a:stretch>
        </p:blipFill>
        <p:spPr>
          <a:xfrm>
            <a:off x="8458200" y="558800"/>
            <a:ext cx="25834" cy="44288"/>
          </a:xfrm>
          <a:prstGeom prst="rect">
            <a:avLst/>
          </a:prstGeom>
          <a:ln>
            <a:noFill/>
          </a:ln>
        </p:spPr>
      </p:pic>
      <p:pic>
        <p:nvPicPr>
          <p:cNvPr id="40" name="New picture"/>
          <p:cNvPicPr/>
          <p:nvPr/>
        </p:nvPicPr>
        <p:blipFill>
          <a:blip r:embed="rId39"/>
          <a:srcRect/>
          <a:stretch>
            <a:fillRect/>
          </a:stretch>
        </p:blipFill>
        <p:spPr>
          <a:xfrm>
            <a:off x="8483600" y="546100"/>
            <a:ext cx="17222" cy="40597"/>
          </a:xfrm>
          <a:prstGeom prst="rect">
            <a:avLst/>
          </a:prstGeom>
          <a:ln>
            <a:noFill/>
          </a:ln>
        </p:spPr>
      </p:pic>
      <p:pic>
        <p:nvPicPr>
          <p:cNvPr id="41" name="New picture"/>
          <p:cNvPicPr/>
          <p:nvPr/>
        </p:nvPicPr>
        <p:blipFill>
          <a:blip r:embed="rId40"/>
          <a:srcRect/>
          <a:stretch>
            <a:fillRect/>
          </a:stretch>
        </p:blipFill>
        <p:spPr>
          <a:xfrm>
            <a:off x="8496300" y="546100"/>
            <a:ext cx="28296" cy="45518"/>
          </a:xfrm>
          <a:prstGeom prst="rect">
            <a:avLst/>
          </a:prstGeom>
          <a:ln>
            <a:noFill/>
          </a:ln>
        </p:spPr>
      </p:pic>
      <p:pic>
        <p:nvPicPr>
          <p:cNvPr id="42" name="New picture"/>
          <p:cNvPicPr/>
          <p:nvPr/>
        </p:nvPicPr>
        <p:blipFill>
          <a:blip r:embed="rId41"/>
          <a:srcRect/>
          <a:stretch>
            <a:fillRect/>
          </a:stretch>
        </p:blipFill>
        <p:spPr>
          <a:xfrm>
            <a:off x="8521700" y="533400"/>
            <a:ext cx="40598" cy="46748"/>
          </a:xfrm>
          <a:prstGeom prst="rect">
            <a:avLst/>
          </a:prstGeom>
          <a:ln>
            <a:noFill/>
          </a:ln>
        </p:spPr>
      </p:pic>
      <p:pic>
        <p:nvPicPr>
          <p:cNvPr id="43" name="New picture"/>
          <p:cNvPicPr/>
          <p:nvPr/>
        </p:nvPicPr>
        <p:blipFill>
          <a:blip r:embed="rId42"/>
          <a:srcRect/>
          <a:stretch>
            <a:fillRect/>
          </a:stretch>
        </p:blipFill>
        <p:spPr>
          <a:xfrm>
            <a:off x="8534400" y="520700"/>
            <a:ext cx="41827" cy="41828"/>
          </a:xfrm>
          <a:prstGeom prst="rect">
            <a:avLst/>
          </a:prstGeom>
          <a:ln>
            <a:noFill/>
          </a:ln>
        </p:spPr>
      </p:pic>
      <p:pic>
        <p:nvPicPr>
          <p:cNvPr id="44" name="New picture"/>
          <p:cNvPicPr/>
          <p:nvPr/>
        </p:nvPicPr>
        <p:blipFill>
          <a:blip r:embed="rId43"/>
          <a:srcRect/>
          <a:stretch>
            <a:fillRect/>
          </a:stretch>
        </p:blipFill>
        <p:spPr>
          <a:xfrm>
            <a:off x="8559800" y="508000"/>
            <a:ext cx="41827" cy="35676"/>
          </a:xfrm>
          <a:prstGeom prst="rect">
            <a:avLst/>
          </a:prstGeom>
          <a:ln>
            <a:noFill/>
          </a:ln>
        </p:spPr>
      </p:pic>
      <p:pic>
        <p:nvPicPr>
          <p:cNvPr id="45" name="New picture"/>
          <p:cNvPicPr/>
          <p:nvPr/>
        </p:nvPicPr>
        <p:blipFill>
          <a:blip r:embed="rId44"/>
          <a:srcRect/>
          <a:stretch>
            <a:fillRect/>
          </a:stretch>
        </p:blipFill>
        <p:spPr>
          <a:xfrm>
            <a:off x="8572500" y="495300"/>
            <a:ext cx="38137" cy="25835"/>
          </a:xfrm>
          <a:prstGeom prst="rect">
            <a:avLst/>
          </a:prstGeom>
          <a:ln>
            <a:noFill/>
          </a:ln>
        </p:spPr>
      </p:pic>
      <p:pic>
        <p:nvPicPr>
          <p:cNvPr id="46" name="New picture"/>
          <p:cNvPicPr/>
          <p:nvPr/>
        </p:nvPicPr>
        <p:blipFill>
          <a:blip r:embed="rId45"/>
          <a:srcRect/>
          <a:stretch>
            <a:fillRect/>
          </a:stretch>
        </p:blipFill>
        <p:spPr>
          <a:xfrm>
            <a:off x="8572500" y="457200"/>
            <a:ext cx="44288" cy="34446"/>
          </a:xfrm>
          <a:prstGeom prst="rect">
            <a:avLst/>
          </a:prstGeom>
          <a:ln>
            <a:noFill/>
          </a:ln>
        </p:spPr>
      </p:pic>
      <p:pic>
        <p:nvPicPr>
          <p:cNvPr id="47" name="New picture"/>
          <p:cNvPicPr/>
          <p:nvPr/>
        </p:nvPicPr>
        <p:blipFill>
          <a:blip r:embed="rId46"/>
          <a:srcRect/>
          <a:stretch>
            <a:fillRect/>
          </a:stretch>
        </p:blipFill>
        <p:spPr>
          <a:xfrm>
            <a:off x="8585200" y="444500"/>
            <a:ext cx="44288" cy="28295"/>
          </a:xfrm>
          <a:prstGeom prst="rect">
            <a:avLst/>
          </a:prstGeom>
          <a:ln>
            <a:noFill/>
          </a:ln>
        </p:spPr>
      </p:pic>
      <p:pic>
        <p:nvPicPr>
          <p:cNvPr id="48" name="New picture"/>
          <p:cNvPicPr/>
          <p:nvPr/>
        </p:nvPicPr>
        <p:blipFill>
          <a:blip r:embed="rId47"/>
          <a:srcRect/>
          <a:stretch>
            <a:fillRect/>
          </a:stretch>
        </p:blipFill>
        <p:spPr>
          <a:xfrm>
            <a:off x="8293100" y="520700"/>
            <a:ext cx="41827" cy="30756"/>
          </a:xfrm>
          <a:prstGeom prst="rect">
            <a:avLst/>
          </a:prstGeom>
          <a:ln>
            <a:noFill/>
          </a:ln>
        </p:spPr>
      </p:pic>
      <p:pic>
        <p:nvPicPr>
          <p:cNvPr id="49" name="New picture"/>
          <p:cNvPicPr/>
          <p:nvPr/>
        </p:nvPicPr>
        <p:blipFill>
          <a:blip r:embed="rId48"/>
          <a:srcRect/>
          <a:stretch>
            <a:fillRect/>
          </a:stretch>
        </p:blipFill>
        <p:spPr>
          <a:xfrm>
            <a:off x="8369300" y="508000"/>
            <a:ext cx="130405" cy="40597"/>
          </a:xfrm>
          <a:prstGeom prst="rect">
            <a:avLst/>
          </a:prstGeom>
          <a:ln>
            <a:noFill/>
          </a:ln>
        </p:spPr>
      </p:pic>
      <p:pic>
        <p:nvPicPr>
          <p:cNvPr id="50" name="New picture"/>
          <p:cNvPicPr/>
          <p:nvPr/>
        </p:nvPicPr>
        <p:blipFill>
          <a:blip r:embed="rId49"/>
          <a:srcRect/>
          <a:stretch>
            <a:fillRect/>
          </a:stretch>
        </p:blipFill>
        <p:spPr>
          <a:xfrm>
            <a:off x="8509000" y="266700"/>
            <a:ext cx="17223" cy="17223"/>
          </a:xfrm>
          <a:prstGeom prst="rect">
            <a:avLst/>
          </a:prstGeom>
          <a:ln>
            <a:noFill/>
          </a:ln>
        </p:spPr>
      </p:pic>
      <p:pic>
        <p:nvPicPr>
          <p:cNvPr id="51" name="New picture"/>
          <p:cNvPicPr/>
          <p:nvPr/>
        </p:nvPicPr>
        <p:blipFill>
          <a:blip r:embed="rId50"/>
          <a:srcRect/>
          <a:stretch>
            <a:fillRect/>
          </a:stretch>
        </p:blipFill>
        <p:spPr>
          <a:xfrm>
            <a:off x="8470900" y="215900"/>
            <a:ext cx="62742" cy="55360"/>
          </a:xfrm>
          <a:prstGeom prst="rect">
            <a:avLst/>
          </a:prstGeom>
          <a:ln>
            <a:noFill/>
          </a:ln>
        </p:spPr>
      </p:pic>
      <p:pic>
        <p:nvPicPr>
          <p:cNvPr id="52" name="New picture"/>
          <p:cNvPicPr/>
          <p:nvPr/>
        </p:nvPicPr>
        <p:blipFill>
          <a:blip r:embed="rId51"/>
          <a:srcRect/>
          <a:stretch>
            <a:fillRect/>
          </a:stretch>
        </p:blipFill>
        <p:spPr>
          <a:xfrm>
            <a:off x="8356600" y="254000"/>
            <a:ext cx="24604" cy="50439"/>
          </a:xfrm>
          <a:prstGeom prst="rect">
            <a:avLst/>
          </a:prstGeom>
          <a:ln>
            <a:noFill/>
          </a:ln>
        </p:spPr>
      </p:pic>
      <p:pic>
        <p:nvPicPr>
          <p:cNvPr id="53" name="New picture"/>
          <p:cNvPicPr/>
          <p:nvPr/>
        </p:nvPicPr>
        <p:blipFill>
          <a:blip r:embed="rId52"/>
          <a:srcRect/>
          <a:stretch>
            <a:fillRect/>
          </a:stretch>
        </p:blipFill>
        <p:spPr>
          <a:xfrm>
            <a:off x="8394700" y="241300"/>
            <a:ext cx="19684" cy="19684"/>
          </a:xfrm>
          <a:prstGeom prst="rect">
            <a:avLst/>
          </a:prstGeom>
          <a:ln>
            <a:noFill/>
          </a:ln>
        </p:spPr>
      </p:pic>
      <p:pic>
        <p:nvPicPr>
          <p:cNvPr id="54" name="New picture"/>
          <p:cNvPicPr/>
          <p:nvPr/>
        </p:nvPicPr>
        <p:blipFill>
          <a:blip r:embed="rId53"/>
          <a:srcRect/>
          <a:stretch>
            <a:fillRect/>
          </a:stretch>
        </p:blipFill>
        <p:spPr>
          <a:xfrm>
            <a:off x="8356600" y="254000"/>
            <a:ext cx="14762" cy="17223"/>
          </a:xfrm>
          <a:prstGeom prst="rect">
            <a:avLst/>
          </a:prstGeom>
          <a:ln>
            <a:noFill/>
          </a:ln>
        </p:spPr>
      </p:pic>
      <p:pic>
        <p:nvPicPr>
          <p:cNvPr id="55" name="New picture"/>
          <p:cNvPicPr/>
          <p:nvPr/>
        </p:nvPicPr>
        <p:blipFill>
          <a:blip r:embed="rId54"/>
          <a:srcRect/>
          <a:stretch>
            <a:fillRect/>
          </a:stretch>
        </p:blipFill>
        <p:spPr>
          <a:xfrm>
            <a:off x="8394700" y="215900"/>
            <a:ext cx="23374" cy="25835"/>
          </a:xfrm>
          <a:prstGeom prst="rect">
            <a:avLst/>
          </a:prstGeom>
          <a:ln>
            <a:noFill/>
          </a:ln>
        </p:spPr>
      </p:pic>
      <p:pic>
        <p:nvPicPr>
          <p:cNvPr id="56" name="New picture"/>
          <p:cNvPicPr/>
          <p:nvPr/>
        </p:nvPicPr>
        <p:blipFill>
          <a:blip r:embed="rId55"/>
          <a:srcRect/>
          <a:stretch>
            <a:fillRect/>
          </a:stretch>
        </p:blipFill>
        <p:spPr>
          <a:xfrm>
            <a:off x="8356600" y="228600"/>
            <a:ext cx="14762" cy="15993"/>
          </a:xfrm>
          <a:prstGeom prst="rect">
            <a:avLst/>
          </a:prstGeom>
          <a:ln>
            <a:noFill/>
          </a:ln>
        </p:spPr>
      </p:pic>
      <p:pic>
        <p:nvPicPr>
          <p:cNvPr id="57" name="New picture"/>
          <p:cNvPicPr/>
          <p:nvPr/>
        </p:nvPicPr>
        <p:blipFill>
          <a:blip r:embed="rId56"/>
          <a:srcRect/>
          <a:stretch>
            <a:fillRect/>
          </a:stretch>
        </p:blipFill>
        <p:spPr>
          <a:xfrm>
            <a:off x="8280400" y="292100"/>
            <a:ext cx="57820" cy="102108"/>
          </a:xfrm>
          <a:prstGeom prst="rect">
            <a:avLst/>
          </a:prstGeom>
          <a:ln>
            <a:noFill/>
          </a:ln>
        </p:spPr>
      </p:pic>
      <p:pic>
        <p:nvPicPr>
          <p:cNvPr id="58" name="New picture"/>
          <p:cNvPicPr/>
          <p:nvPr/>
        </p:nvPicPr>
        <p:blipFill>
          <a:blip r:embed="rId57"/>
          <a:srcRect/>
          <a:stretch>
            <a:fillRect/>
          </a:stretch>
        </p:blipFill>
        <p:spPr>
          <a:xfrm>
            <a:off x="8267700" y="342900"/>
            <a:ext cx="15992" cy="13532"/>
          </a:xfrm>
          <a:prstGeom prst="rect">
            <a:avLst/>
          </a:prstGeom>
          <a:ln>
            <a:noFill/>
          </a:ln>
        </p:spPr>
      </p:pic>
      <p:pic>
        <p:nvPicPr>
          <p:cNvPr id="59" name="New picture"/>
          <p:cNvPicPr/>
          <p:nvPr/>
        </p:nvPicPr>
        <p:blipFill>
          <a:blip r:embed="rId58"/>
          <a:srcRect/>
          <a:stretch>
            <a:fillRect/>
          </a:stretch>
        </p:blipFill>
        <p:spPr>
          <a:xfrm>
            <a:off x="8255000" y="330200"/>
            <a:ext cx="17223" cy="15993"/>
          </a:xfrm>
          <a:prstGeom prst="rect">
            <a:avLst/>
          </a:prstGeom>
          <a:ln>
            <a:noFill/>
          </a:ln>
        </p:spPr>
      </p:pic>
      <p:pic>
        <p:nvPicPr>
          <p:cNvPr id="60" name="New picture"/>
          <p:cNvPicPr/>
          <p:nvPr/>
        </p:nvPicPr>
        <p:blipFill>
          <a:blip r:embed="rId59"/>
          <a:srcRect/>
          <a:stretch>
            <a:fillRect/>
          </a:stretch>
        </p:blipFill>
        <p:spPr>
          <a:xfrm>
            <a:off x="8343900" y="342900"/>
            <a:ext cx="200527" cy="173461"/>
          </a:xfrm>
          <a:prstGeom prst="rect">
            <a:avLst/>
          </a:prstGeom>
          <a:ln>
            <a:noFill/>
          </a:ln>
        </p:spPr>
      </p:pic>
      <p:pic>
        <p:nvPicPr>
          <p:cNvPr id="61" name="New picture"/>
          <p:cNvPicPr/>
          <p:nvPr/>
        </p:nvPicPr>
        <p:blipFill>
          <a:blip r:embed="rId60"/>
          <a:srcRect/>
          <a:stretch>
            <a:fillRect/>
          </a:stretch>
        </p:blipFill>
        <p:spPr>
          <a:xfrm>
            <a:off x="8547100" y="304800"/>
            <a:ext cx="78735" cy="52900"/>
          </a:xfrm>
          <a:prstGeom prst="rect">
            <a:avLst/>
          </a:prstGeom>
          <a:ln>
            <a:noFill/>
          </a:ln>
        </p:spPr>
      </p:pic>
      <p:pic>
        <p:nvPicPr>
          <p:cNvPr id="62" name="New picture"/>
          <p:cNvPicPr/>
          <p:nvPr/>
        </p:nvPicPr>
        <p:blipFill>
          <a:blip r:embed="rId61"/>
          <a:srcRect/>
          <a:stretch>
            <a:fillRect/>
          </a:stretch>
        </p:blipFill>
        <p:spPr>
          <a:xfrm>
            <a:off x="368300" y="4914900"/>
            <a:ext cx="262655" cy="240470"/>
          </a:xfrm>
          <a:prstGeom prst="rect">
            <a:avLst/>
          </a:prstGeom>
          <a:ln>
            <a:noFill/>
          </a:ln>
        </p:spPr>
      </p:pic>
      <p:pic>
        <p:nvPicPr>
          <p:cNvPr id="63" name="New picture"/>
          <p:cNvPicPr/>
          <p:nvPr/>
        </p:nvPicPr>
        <p:blipFill>
          <a:blip r:embed="rId62"/>
          <a:srcRect/>
          <a:stretch>
            <a:fillRect/>
          </a:stretch>
        </p:blipFill>
        <p:spPr>
          <a:xfrm>
            <a:off x="381000" y="5181600"/>
            <a:ext cx="180798" cy="243020"/>
          </a:xfrm>
          <a:prstGeom prst="rect">
            <a:avLst/>
          </a:prstGeom>
          <a:ln>
            <a:noFill/>
          </a:ln>
        </p:spPr>
      </p:pic>
      <p:pic>
        <p:nvPicPr>
          <p:cNvPr id="64" name="New picture"/>
          <p:cNvPicPr/>
          <p:nvPr/>
        </p:nvPicPr>
        <p:blipFill>
          <a:blip r:embed="rId63"/>
          <a:srcRect/>
          <a:stretch>
            <a:fillRect/>
          </a:stretch>
        </p:blipFill>
        <p:spPr>
          <a:xfrm>
            <a:off x="647700" y="5194300"/>
            <a:ext cx="239450" cy="225934"/>
          </a:xfrm>
          <a:prstGeom prst="rect">
            <a:avLst/>
          </a:prstGeom>
          <a:ln>
            <a:noFill/>
          </a:ln>
        </p:spPr>
      </p:pic>
      <p:pic>
        <p:nvPicPr>
          <p:cNvPr id="65" name="New picture"/>
          <p:cNvPicPr/>
          <p:nvPr/>
        </p:nvPicPr>
        <p:blipFill>
          <a:blip r:embed="rId64"/>
          <a:srcRect/>
          <a:stretch>
            <a:fillRect/>
          </a:stretch>
        </p:blipFill>
        <p:spPr>
          <a:xfrm>
            <a:off x="660400" y="4927600"/>
            <a:ext cx="248120" cy="236389"/>
          </a:xfrm>
          <a:prstGeom prst="rect">
            <a:avLst/>
          </a:prstGeom>
          <a:ln>
            <a:noFill/>
          </a:ln>
        </p:spPr>
      </p:pic>
      <p:pic>
        <p:nvPicPr>
          <p:cNvPr id="66" name="New picture"/>
          <p:cNvPicPr/>
          <p:nvPr/>
        </p:nvPicPr>
        <p:blipFill>
          <a:blip r:embed="rId65"/>
          <a:srcRect/>
          <a:stretch>
            <a:fillRect/>
          </a:stretch>
        </p:blipFill>
        <p:spPr>
          <a:xfrm>
            <a:off x="558800" y="5194300"/>
            <a:ext cx="61966" cy="224150"/>
          </a:xfrm>
          <a:prstGeom prst="rect">
            <a:avLst/>
          </a:prstGeom>
          <a:ln>
            <a:noFill/>
          </a:ln>
        </p:spPr>
      </p:pic>
      <p:pic>
        <p:nvPicPr>
          <p:cNvPr id="67" name="New picture"/>
          <p:cNvPicPr/>
          <p:nvPr/>
        </p:nvPicPr>
        <p:blipFill>
          <a:blip r:embed="rId66"/>
          <a:srcRect/>
          <a:stretch>
            <a:fillRect/>
          </a:stretch>
        </p:blipFill>
        <p:spPr>
          <a:xfrm>
            <a:off x="635000" y="4927600"/>
            <a:ext cx="128268" cy="129797"/>
          </a:xfrm>
          <a:prstGeom prst="rect">
            <a:avLst/>
          </a:prstGeom>
          <a:ln>
            <a:noFill/>
          </a:ln>
        </p:spPr>
      </p:pic>
      <p:sp>
        <p:nvSpPr>
          <p:cNvPr id="81" name="New shape"/>
          <p:cNvSpPr/>
          <p:nvPr/>
        </p:nvSpPr>
        <p:spPr>
          <a:xfrm>
            <a:off x="7581900" y="5232400"/>
            <a:ext cx="2136000" cy="20680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r" eaLnBrk="1" latinLnBrk="0" hangingPunct="0">
              <a:lnSpc>
                <a:spcPct val="100000"/>
              </a:lnSpc>
            </a:pPr>
            <a:r>
              <a:rPr lang="en-US" altLang="zh-CN" sz="1335" b="1" dirty="0">
                <a:solidFill>
                  <a:srgbClr val="003F88"/>
                </a:solidFill>
                <a:latin typeface="Arial" panose="020B0604020202020204"/>
              </a:rPr>
              <a:t>2</a:t>
            </a:r>
            <a:endParaRPr lang="zh-CN" sz="1335" b="1" dirty="0">
              <a:solidFill>
                <a:srgbClr val="003F88"/>
              </a:solidFill>
              <a:latin typeface="Arial" panose="020B0604020202020204"/>
            </a:endParaRPr>
          </a:p>
        </p:txBody>
      </p:sp>
      <p:sp>
        <p:nvSpPr>
          <p:cNvPr id="69" name="AutoShape 2"/>
          <p:cNvSpPr>
            <a:spLocks noChangeAspect="1" noChangeArrowheads="1"/>
          </p:cNvSpPr>
          <p:nvPr/>
        </p:nvSpPr>
        <p:spPr bwMode="auto">
          <a:xfrm>
            <a:off x="4927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New shape"/>
          <p:cNvSpPr/>
          <p:nvPr/>
        </p:nvSpPr>
        <p:spPr>
          <a:xfrm>
            <a:off x="1699182" y="768176"/>
            <a:ext cx="1944216" cy="24743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ctr" eaLnBrk="1" latinLnBrk="0" hangingPunct="0">
              <a:lnSpc>
                <a:spcPct val="120000"/>
              </a:lnSpc>
            </a:pPr>
            <a:endParaRPr sz="1500" b="1" dirty="0">
              <a:solidFill>
                <a:srgbClr val="FFFFFF"/>
              </a:solidFill>
              <a:latin typeface="Times"/>
            </a:endParaRPr>
          </a:p>
        </p:txBody>
      </p:sp>
      <p:sp>
        <p:nvSpPr>
          <p:cNvPr id="70" name="文本框 69"/>
          <p:cNvSpPr txBox="1"/>
          <p:nvPr>
            <p:custDataLst>
              <p:tags r:id="rId67"/>
            </p:custDataLst>
          </p:nvPr>
        </p:nvSpPr>
        <p:spPr>
          <a:xfrm>
            <a:off x="887183" y="1128724"/>
            <a:ext cx="3338440" cy="1599565"/>
          </a:xfrm>
          <a:prstGeom prst="rect">
            <a:avLst/>
          </a:prstGeom>
          <a:noFill/>
        </p:spPr>
        <p:txBody>
          <a:bodyPr wrap="square" rtlCol="0">
            <a:spAutoFit/>
          </a:bodyPr>
          <a:p>
            <a:r>
              <a:rPr lang="en-US" altLang="zh-CN" sz="1400" dirty="0">
                <a:solidFill>
                  <a:schemeClr val="bg1"/>
                </a:solidFill>
              </a:rPr>
              <a:t>图形学，特别是计算机图形学的发展，是20世纪科技创新史上的一个重要篇章。在深入了解现代图形学之前，我们需要回顾其起源和早期的发展历程，这不仅仅是一段关于技术的历史，更是关于人类如何通过创新不断推动视觉表达和交互的历程。</a:t>
            </a:r>
            <a:endParaRPr lang="en-US" altLang="zh-CN" sz="1400" dirty="0">
              <a:solidFill>
                <a:schemeClr val="bg1"/>
              </a:solidFill>
            </a:endParaRPr>
          </a:p>
        </p:txBody>
      </p:sp>
      <p:sp>
        <p:nvSpPr>
          <p:cNvPr id="71" name="Shape 1322"/>
          <p:cNvSpPr/>
          <p:nvPr/>
        </p:nvSpPr>
        <p:spPr>
          <a:xfrm flipH="1">
            <a:off x="2357044" y="3858887"/>
            <a:ext cx="1152228" cy="0"/>
          </a:xfrm>
          <a:prstGeom prst="line">
            <a:avLst/>
          </a:prstGeom>
          <a:ln w="12700">
            <a:solidFill>
              <a:srgbClr val="646464"/>
            </a:solidFill>
            <a:miter lim="400000"/>
            <a:tailEnd type="triangle"/>
          </a:ln>
        </p:spPr>
        <p:txBody>
          <a:bodyPr lIns="44643" tIns="44643" rIns="44643" bIns="44643" anchor="ctr"/>
          <a:lstStyle/>
          <a:p>
            <a:pPr marL="0" marR="0" lvl="0" indent="0" defTabSz="914400" eaLnBrk="1" fontAlgn="base" latinLnBrk="0" hangingPunct="1">
              <a:lnSpc>
                <a:spcPct val="100000"/>
              </a:lnSpc>
              <a:spcBef>
                <a:spcPct val="0"/>
              </a:spcBef>
              <a:spcAft>
                <a:spcPct val="0"/>
              </a:spcAft>
              <a:buClrTx/>
              <a:buSzTx/>
              <a:buFontTx/>
              <a:buNone/>
              <a:defRPr sz="3200">
                <a:solidFill>
                  <a:srgbClr val="000000"/>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2" name="Shape 1323"/>
          <p:cNvSpPr/>
          <p:nvPr/>
        </p:nvSpPr>
        <p:spPr>
          <a:xfrm flipH="1">
            <a:off x="4205973" y="3858887"/>
            <a:ext cx="1152228" cy="0"/>
          </a:xfrm>
          <a:prstGeom prst="line">
            <a:avLst/>
          </a:prstGeom>
          <a:ln w="12700">
            <a:solidFill>
              <a:srgbClr val="646464"/>
            </a:solidFill>
            <a:miter lim="400000"/>
            <a:tailEnd type="triangle"/>
          </a:ln>
        </p:spPr>
        <p:txBody>
          <a:bodyPr lIns="44643" tIns="44643" rIns="44643" bIns="44643" anchor="ctr"/>
          <a:lstStyle/>
          <a:p>
            <a:pPr marL="0" marR="0" lvl="0" indent="0" defTabSz="914400" eaLnBrk="1" fontAlgn="base" latinLnBrk="0" hangingPunct="1">
              <a:lnSpc>
                <a:spcPct val="100000"/>
              </a:lnSpc>
              <a:spcBef>
                <a:spcPct val="0"/>
              </a:spcBef>
              <a:spcAft>
                <a:spcPct val="0"/>
              </a:spcAft>
              <a:buClrTx/>
              <a:buSzTx/>
              <a:buFontTx/>
              <a:buNone/>
              <a:defRPr sz="3200">
                <a:solidFill>
                  <a:srgbClr val="000000"/>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7" name="Shape 1324"/>
          <p:cNvSpPr/>
          <p:nvPr/>
        </p:nvSpPr>
        <p:spPr>
          <a:xfrm flipH="1">
            <a:off x="6054903" y="3858887"/>
            <a:ext cx="1150849" cy="0"/>
          </a:xfrm>
          <a:prstGeom prst="line">
            <a:avLst/>
          </a:prstGeom>
          <a:ln w="12700">
            <a:solidFill>
              <a:srgbClr val="646464"/>
            </a:solidFill>
            <a:miter lim="400000"/>
            <a:tailEnd type="triangle"/>
          </a:ln>
        </p:spPr>
        <p:txBody>
          <a:bodyPr lIns="44643" tIns="44643" rIns="44643" bIns="44643" anchor="ctr"/>
          <a:lstStyle/>
          <a:p>
            <a:pPr marL="0" marR="0" lvl="0" indent="0" defTabSz="914400" eaLnBrk="1" fontAlgn="base" latinLnBrk="0" hangingPunct="1">
              <a:lnSpc>
                <a:spcPct val="100000"/>
              </a:lnSpc>
              <a:spcBef>
                <a:spcPct val="0"/>
              </a:spcBef>
              <a:spcAft>
                <a:spcPct val="0"/>
              </a:spcAft>
              <a:buClrTx/>
              <a:buSzTx/>
              <a:buFontTx/>
              <a:buNone/>
              <a:defRPr sz="3200">
                <a:solidFill>
                  <a:srgbClr val="000000"/>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8" name="Shape 1327"/>
          <p:cNvSpPr/>
          <p:nvPr/>
        </p:nvSpPr>
        <p:spPr>
          <a:xfrm flipH="1">
            <a:off x="7903833" y="3858887"/>
            <a:ext cx="1179724" cy="0"/>
          </a:xfrm>
          <a:prstGeom prst="line">
            <a:avLst/>
          </a:prstGeom>
          <a:ln w="12700">
            <a:solidFill>
              <a:srgbClr val="646464"/>
            </a:solidFill>
            <a:miter lim="400000"/>
            <a:tailEnd type="triangle"/>
          </a:ln>
        </p:spPr>
        <p:txBody>
          <a:bodyPr lIns="44643" tIns="44643" rIns="44643" bIns="44643" anchor="ctr"/>
          <a:lstStyle/>
          <a:p>
            <a:pPr marL="0" marR="0" lvl="0" indent="0" defTabSz="914400" eaLnBrk="1" fontAlgn="base" latinLnBrk="0" hangingPunct="1">
              <a:lnSpc>
                <a:spcPct val="100000"/>
              </a:lnSpc>
              <a:spcBef>
                <a:spcPct val="0"/>
              </a:spcBef>
              <a:spcAft>
                <a:spcPct val="0"/>
              </a:spcAft>
              <a:buClrTx/>
              <a:buSzTx/>
              <a:buFontTx/>
              <a:buNone/>
              <a:defRPr sz="3200">
                <a:solidFill>
                  <a:srgbClr val="000000"/>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79" name="Shape 1342"/>
          <p:cNvSpPr/>
          <p:nvPr/>
        </p:nvSpPr>
        <p:spPr>
          <a:xfrm>
            <a:off x="7205751" y="3625389"/>
            <a:ext cx="466584" cy="466584"/>
          </a:xfrm>
          <a:prstGeom prst="rect">
            <a:avLst/>
          </a:prstGeom>
          <a:solidFill>
            <a:srgbClr val="6D7975"/>
          </a:solidFill>
          <a:ln w="12700" cap="flat">
            <a:noFill/>
            <a:miter lim="400000"/>
          </a:ln>
          <a:effectLst/>
        </p:spPr>
        <p:txBody>
          <a:bodyPr wrap="square" lIns="59524" tIns="59524" rIns="59524" bIns="59524"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80" name="Shape 1343"/>
          <p:cNvSpPr/>
          <p:nvPr/>
        </p:nvSpPr>
        <p:spPr>
          <a:xfrm>
            <a:off x="7367584" y="3756611"/>
            <a:ext cx="142090" cy="202985"/>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44643" tIns="44643" rIns="44643" bIns="44643"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82" name="Shape 1345"/>
          <p:cNvSpPr/>
          <p:nvPr/>
        </p:nvSpPr>
        <p:spPr>
          <a:xfrm>
            <a:off x="5356821" y="3625389"/>
            <a:ext cx="466584" cy="466584"/>
          </a:xfrm>
          <a:prstGeom prst="rect">
            <a:avLst/>
          </a:prstGeom>
          <a:solidFill>
            <a:srgbClr val="DEB8A2"/>
          </a:solidFill>
          <a:ln w="12700" cap="flat">
            <a:noFill/>
            <a:miter lim="400000"/>
          </a:ln>
          <a:effectLst/>
        </p:spPr>
        <p:txBody>
          <a:bodyPr wrap="square" lIns="59524" tIns="59524" rIns="59524" bIns="59524"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83" name="Shape 1346"/>
          <p:cNvSpPr/>
          <p:nvPr/>
        </p:nvSpPr>
        <p:spPr>
          <a:xfrm>
            <a:off x="5488620" y="3765160"/>
            <a:ext cx="202985" cy="20298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cap="flat">
            <a:noFill/>
            <a:miter lim="400000"/>
          </a:ln>
          <a:effectLst/>
        </p:spPr>
        <p:txBody>
          <a:bodyPr wrap="square" lIns="44643" tIns="44643" rIns="44643" bIns="44643"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84" name="Shape 1348"/>
          <p:cNvSpPr/>
          <p:nvPr/>
        </p:nvSpPr>
        <p:spPr>
          <a:xfrm>
            <a:off x="3507892" y="3625389"/>
            <a:ext cx="466584" cy="466584"/>
          </a:xfrm>
          <a:prstGeom prst="rect">
            <a:avLst/>
          </a:prstGeom>
          <a:solidFill>
            <a:srgbClr val="6D7975"/>
          </a:solidFill>
          <a:ln w="12700" cap="flat">
            <a:noFill/>
            <a:miter lim="400000"/>
          </a:ln>
          <a:effectLst/>
        </p:spPr>
        <p:txBody>
          <a:bodyPr wrap="square" lIns="59524" tIns="59524" rIns="59524" bIns="59524"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85" name="Shape 1349"/>
          <p:cNvSpPr/>
          <p:nvPr/>
        </p:nvSpPr>
        <p:spPr>
          <a:xfrm>
            <a:off x="3639691" y="3772968"/>
            <a:ext cx="202985" cy="187371"/>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cap="flat">
            <a:noFill/>
            <a:miter lim="400000"/>
          </a:ln>
          <a:effectLst/>
        </p:spPr>
        <p:txBody>
          <a:bodyPr wrap="square" lIns="44643" tIns="44643" rIns="44643" bIns="44643"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86" name="Shape 1351"/>
          <p:cNvSpPr/>
          <p:nvPr/>
        </p:nvSpPr>
        <p:spPr>
          <a:xfrm>
            <a:off x="1658963" y="3625389"/>
            <a:ext cx="466584" cy="466584"/>
          </a:xfrm>
          <a:prstGeom prst="rect">
            <a:avLst/>
          </a:prstGeom>
          <a:solidFill>
            <a:srgbClr val="DEB8A2"/>
          </a:solidFill>
          <a:ln w="12700" cap="flat">
            <a:noFill/>
            <a:miter lim="400000"/>
          </a:ln>
          <a:effectLst/>
        </p:spPr>
        <p:txBody>
          <a:bodyPr wrap="square" lIns="59524" tIns="59524" rIns="59524" bIns="59524"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87" name="Shape 1352"/>
          <p:cNvSpPr/>
          <p:nvPr/>
        </p:nvSpPr>
        <p:spPr>
          <a:xfrm>
            <a:off x="1792608" y="3800906"/>
            <a:ext cx="32167" cy="142978"/>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cap="flat">
            <a:noFill/>
            <a:miter lim="400000"/>
          </a:ln>
          <a:effectLst/>
        </p:spPr>
        <p:txBody>
          <a:bodyPr wrap="square" lIns="44643" tIns="44643" rIns="44643" bIns="44643"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88" name="Shape 1353"/>
          <p:cNvSpPr/>
          <p:nvPr/>
        </p:nvSpPr>
        <p:spPr>
          <a:xfrm>
            <a:off x="1835160" y="3772319"/>
            <a:ext cx="114387" cy="171569"/>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cap="flat">
            <a:noFill/>
            <a:miter lim="400000"/>
          </a:ln>
          <a:effectLst/>
        </p:spPr>
        <p:txBody>
          <a:bodyPr wrap="square" lIns="44643" tIns="44643" rIns="44643" bIns="44643"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89" name="Shape 1354"/>
          <p:cNvSpPr/>
          <p:nvPr/>
        </p:nvSpPr>
        <p:spPr>
          <a:xfrm>
            <a:off x="1960556" y="3800906"/>
            <a:ext cx="32173" cy="142978"/>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cap="flat">
            <a:noFill/>
            <a:miter lim="400000"/>
          </a:ln>
          <a:effectLst/>
        </p:spPr>
        <p:txBody>
          <a:bodyPr wrap="square" lIns="44643" tIns="44643" rIns="44643" bIns="44643" numCol="1" anchor="ctr">
            <a:noAutofit/>
          </a:bodyPr>
          <a:lstStyle/>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90" name="矩形 89"/>
          <p:cNvSpPr/>
          <p:nvPr/>
        </p:nvSpPr>
        <p:spPr>
          <a:xfrm>
            <a:off x="1587306" y="2120900"/>
            <a:ext cx="1610637" cy="283210"/>
          </a:xfrm>
          <a:prstGeom prst="rect">
            <a:avLst/>
          </a:prstGeom>
        </p:spPr>
        <p:txBody>
          <a:bodyPr wrap="square">
            <a:spAutoFit/>
          </a:bodyPr>
          <a:lstStyle/>
          <a:p>
            <a:r>
              <a:rPr lang="en-US" altLang="zh-CN" sz="1250" dirty="0">
                <a:solidFill>
                  <a:schemeClr val="tx1">
                    <a:lumMod val="85000"/>
                    <a:lumOff val="15000"/>
                  </a:schemeClr>
                </a:solidFill>
                <a:latin typeface="Century Gothic" panose="020B0502020202020204" pitchFamily="34" charset="0"/>
              </a:rPr>
              <a:t>1960</a:t>
            </a:r>
            <a:r>
              <a:rPr lang="zh-CN" altLang="en-US" sz="1250" dirty="0">
                <a:solidFill>
                  <a:schemeClr val="tx1">
                    <a:lumMod val="85000"/>
                    <a:lumOff val="15000"/>
                  </a:schemeClr>
                </a:solidFill>
                <a:latin typeface="Century Gothic" panose="020B0502020202020204" pitchFamily="34" charset="0"/>
              </a:rPr>
              <a:t>年</a:t>
            </a:r>
            <a:endParaRPr lang="en-US" altLang="zh-CN" sz="1250" dirty="0">
              <a:solidFill>
                <a:schemeClr val="tx1">
                  <a:lumMod val="85000"/>
                  <a:lumOff val="15000"/>
                </a:schemeClr>
              </a:solidFill>
              <a:latin typeface="Century Gothic" panose="020B0502020202020204" pitchFamily="34" charset="0"/>
            </a:endParaRPr>
          </a:p>
        </p:txBody>
      </p:sp>
      <p:sp>
        <p:nvSpPr>
          <p:cNvPr id="91" name="文本框 90"/>
          <p:cNvSpPr txBox="1"/>
          <p:nvPr/>
        </p:nvSpPr>
        <p:spPr>
          <a:xfrm>
            <a:off x="1587306" y="2407165"/>
            <a:ext cx="1688988" cy="1250950"/>
          </a:xfrm>
          <a:prstGeom prst="rect">
            <a:avLst/>
          </a:prstGeom>
          <a:noFill/>
        </p:spPr>
        <p:txBody>
          <a:bodyPr wrap="square" rtlCol="0">
            <a:spAutoFit/>
          </a:bodyPr>
          <a:lstStyle/>
          <a:p>
            <a:r>
              <a:rPr lang="en-US" altLang="zh-CN" sz="835">
                <a:solidFill>
                  <a:schemeClr val="tx1">
                    <a:lumMod val="85000"/>
                    <a:lumOff val="15000"/>
                  </a:schemeClr>
                </a:solidFill>
              </a:rPr>
              <a:t>60年代，随着计算机技术的进一步发展，图形学开始被应用于更广泛的领域。尽管最初的应用主要集中在军事和航天领域，但很快，图形学的应用扩展到了教育、设计和工程等领域。例如，波音公司使用计算机图形学来设计其飞机，这是图形学在工业设计领域的早期应用之一。</a:t>
            </a:r>
            <a:endParaRPr lang="en-US" altLang="zh-CN" sz="835">
              <a:solidFill>
                <a:schemeClr val="tx1">
                  <a:lumMod val="85000"/>
                  <a:lumOff val="15000"/>
                </a:schemeClr>
              </a:solidFill>
            </a:endParaRPr>
          </a:p>
        </p:txBody>
      </p:sp>
      <p:sp>
        <p:nvSpPr>
          <p:cNvPr id="92" name="矩形 91"/>
          <p:cNvSpPr/>
          <p:nvPr/>
        </p:nvSpPr>
        <p:spPr>
          <a:xfrm>
            <a:off x="3436335" y="2120900"/>
            <a:ext cx="1610637" cy="283210"/>
          </a:xfrm>
          <a:prstGeom prst="rect">
            <a:avLst/>
          </a:prstGeom>
        </p:spPr>
        <p:txBody>
          <a:bodyPr wrap="square">
            <a:spAutoFit/>
          </a:bodyPr>
          <a:lstStyle/>
          <a:p>
            <a:r>
              <a:rPr lang="en-US" altLang="zh-CN" sz="1250" dirty="0">
                <a:solidFill>
                  <a:schemeClr val="tx1">
                    <a:lumMod val="85000"/>
                    <a:lumOff val="15000"/>
                  </a:schemeClr>
                </a:solidFill>
                <a:latin typeface="Century Gothic" panose="020B0502020202020204" pitchFamily="34" charset="0"/>
              </a:rPr>
              <a:t>60</a:t>
            </a:r>
            <a:r>
              <a:rPr lang="zh-CN" altLang="en-US" sz="1250" dirty="0">
                <a:solidFill>
                  <a:schemeClr val="tx1">
                    <a:lumMod val="85000"/>
                    <a:lumOff val="15000"/>
                  </a:schemeClr>
                </a:solidFill>
                <a:latin typeface="Century Gothic" panose="020B0502020202020204" pitchFamily="34" charset="0"/>
              </a:rPr>
              <a:t>年代末</a:t>
            </a:r>
            <a:endParaRPr lang="en-US" altLang="zh-CN" sz="1250" dirty="0">
              <a:solidFill>
                <a:schemeClr val="tx1">
                  <a:lumMod val="85000"/>
                  <a:lumOff val="15000"/>
                </a:schemeClr>
              </a:solidFill>
              <a:latin typeface="Century Gothic" panose="020B0502020202020204" pitchFamily="34" charset="0"/>
            </a:endParaRPr>
          </a:p>
        </p:txBody>
      </p:sp>
      <p:sp>
        <p:nvSpPr>
          <p:cNvPr id="93" name="文本框 92"/>
          <p:cNvSpPr txBox="1"/>
          <p:nvPr/>
        </p:nvSpPr>
        <p:spPr>
          <a:xfrm>
            <a:off x="3436335" y="2407165"/>
            <a:ext cx="1688988" cy="1250950"/>
          </a:xfrm>
          <a:prstGeom prst="rect">
            <a:avLst/>
          </a:prstGeom>
          <a:noFill/>
        </p:spPr>
        <p:txBody>
          <a:bodyPr wrap="square" rtlCol="0">
            <a:spAutoFit/>
          </a:bodyPr>
          <a:lstStyle/>
          <a:p>
            <a:r>
              <a:rPr lang="en-US" altLang="zh-CN" sz="835">
                <a:solidFill>
                  <a:schemeClr val="tx1">
                    <a:lumMod val="85000"/>
                    <a:lumOff val="15000"/>
                  </a:schemeClr>
                </a:solidFill>
              </a:rPr>
              <a:t>在60年代末和70年代初，图形学也开始在学术界获得关注。多所大学开设了计算机图形学课程，研究人员开始探索如何利用计算机生成和操纵图像。这一时期，出现了许多重要的学术会议和期刊，如ACM SIGGRAPH，这些会议和期刊为图形学研究提供了一个交流和展示的平台。</a:t>
            </a:r>
            <a:endParaRPr lang="en-US" altLang="zh-CN" sz="835">
              <a:solidFill>
                <a:schemeClr val="tx1">
                  <a:lumMod val="85000"/>
                  <a:lumOff val="15000"/>
                </a:schemeClr>
              </a:solidFill>
            </a:endParaRPr>
          </a:p>
        </p:txBody>
      </p:sp>
      <p:sp>
        <p:nvSpPr>
          <p:cNvPr id="94" name="矩形 93"/>
          <p:cNvSpPr/>
          <p:nvPr/>
        </p:nvSpPr>
        <p:spPr>
          <a:xfrm>
            <a:off x="5288136" y="2120900"/>
            <a:ext cx="1610637" cy="283210"/>
          </a:xfrm>
          <a:prstGeom prst="rect">
            <a:avLst/>
          </a:prstGeom>
        </p:spPr>
        <p:txBody>
          <a:bodyPr wrap="square">
            <a:spAutoFit/>
          </a:bodyPr>
          <a:lstStyle/>
          <a:p>
            <a:r>
              <a:rPr lang="en-US" altLang="zh-CN" sz="1250" dirty="0">
                <a:solidFill>
                  <a:schemeClr val="tx1">
                    <a:lumMod val="85000"/>
                    <a:lumOff val="15000"/>
                  </a:schemeClr>
                </a:solidFill>
                <a:latin typeface="Century Gothic" panose="020B0502020202020204" pitchFamily="34" charset="0"/>
              </a:rPr>
              <a:t>1970</a:t>
            </a:r>
            <a:r>
              <a:rPr lang="zh-CN" altLang="en-US" sz="1250" dirty="0">
                <a:solidFill>
                  <a:schemeClr val="tx1">
                    <a:lumMod val="85000"/>
                    <a:lumOff val="15000"/>
                  </a:schemeClr>
                </a:solidFill>
                <a:latin typeface="Century Gothic" panose="020B0502020202020204" pitchFamily="34" charset="0"/>
              </a:rPr>
              <a:t>年</a:t>
            </a:r>
            <a:endParaRPr lang="zh-CN" altLang="en-US" sz="1250" dirty="0">
              <a:solidFill>
                <a:schemeClr val="tx1">
                  <a:lumMod val="85000"/>
                  <a:lumOff val="15000"/>
                </a:schemeClr>
              </a:solidFill>
              <a:latin typeface="Century Gothic" panose="020B0502020202020204" pitchFamily="34" charset="0"/>
            </a:endParaRPr>
          </a:p>
        </p:txBody>
      </p:sp>
      <p:sp>
        <p:nvSpPr>
          <p:cNvPr id="95" name="文本框 94"/>
          <p:cNvSpPr txBox="1"/>
          <p:nvPr/>
        </p:nvSpPr>
        <p:spPr>
          <a:xfrm>
            <a:off x="5288136" y="2353190"/>
            <a:ext cx="1688988" cy="1122045"/>
          </a:xfrm>
          <a:prstGeom prst="rect">
            <a:avLst/>
          </a:prstGeom>
          <a:noFill/>
        </p:spPr>
        <p:txBody>
          <a:bodyPr wrap="square" rtlCol="0">
            <a:spAutoFit/>
          </a:bodyPr>
          <a:lstStyle/>
          <a:p>
            <a:r>
              <a:rPr lang="en-US" altLang="zh-CN" sz="835">
                <a:solidFill>
                  <a:schemeClr val="tx1">
                    <a:lumMod val="85000"/>
                    <a:lumOff val="15000"/>
                  </a:schemeClr>
                </a:solidFill>
              </a:rPr>
              <a:t>20世纪70年代，随着计算机技术的迅猛发展，图形学开始从研究实验室走向商业市场。这一转变的重要推动力之一是计算机硬件的进步，特别是微处理器的出现，这使得制造更小、更便宜、更强大的计算机成为可能。同时，与此相伴的是软件开发的进步</a:t>
            </a:r>
            <a:r>
              <a:rPr lang="zh-CN" altLang="en-US" sz="835">
                <a:solidFill>
                  <a:schemeClr val="tx1">
                    <a:lumMod val="85000"/>
                    <a:lumOff val="15000"/>
                  </a:schemeClr>
                </a:solidFill>
              </a:rPr>
              <a:t>。</a:t>
            </a:r>
            <a:endParaRPr lang="zh-CN" altLang="en-US" sz="835">
              <a:solidFill>
                <a:schemeClr val="tx1">
                  <a:lumMod val="85000"/>
                  <a:lumOff val="15000"/>
                </a:schemeClr>
              </a:solidFill>
            </a:endParaRPr>
          </a:p>
        </p:txBody>
      </p:sp>
      <p:sp>
        <p:nvSpPr>
          <p:cNvPr id="96" name="矩形 95"/>
          <p:cNvSpPr/>
          <p:nvPr/>
        </p:nvSpPr>
        <p:spPr>
          <a:xfrm>
            <a:off x="7137165" y="2120900"/>
            <a:ext cx="1610637" cy="283210"/>
          </a:xfrm>
          <a:prstGeom prst="rect">
            <a:avLst/>
          </a:prstGeom>
        </p:spPr>
        <p:txBody>
          <a:bodyPr wrap="square">
            <a:spAutoFit/>
          </a:bodyPr>
          <a:lstStyle/>
          <a:p>
            <a:r>
              <a:rPr lang="en-US" altLang="zh-CN" sz="1250" dirty="0">
                <a:solidFill>
                  <a:schemeClr val="tx1">
                    <a:lumMod val="85000"/>
                    <a:lumOff val="15000"/>
                  </a:schemeClr>
                </a:solidFill>
                <a:latin typeface="Century Gothic" panose="020B0502020202020204" pitchFamily="34" charset="0"/>
              </a:rPr>
              <a:t>70年</a:t>
            </a:r>
            <a:r>
              <a:rPr lang="zh-CN" altLang="en-US" sz="1250" dirty="0">
                <a:solidFill>
                  <a:schemeClr val="tx1">
                    <a:lumMod val="85000"/>
                    <a:lumOff val="15000"/>
                  </a:schemeClr>
                </a:solidFill>
                <a:latin typeface="Century Gothic" panose="020B0502020202020204" pitchFamily="34" charset="0"/>
              </a:rPr>
              <a:t>代</a:t>
            </a:r>
            <a:r>
              <a:rPr lang="zh-CN" altLang="en-US" sz="1250" dirty="0">
                <a:solidFill>
                  <a:schemeClr val="tx1">
                    <a:lumMod val="85000"/>
                    <a:lumOff val="15000"/>
                  </a:schemeClr>
                </a:solidFill>
                <a:latin typeface="Century Gothic" panose="020B0502020202020204" pitchFamily="34" charset="0"/>
              </a:rPr>
              <a:t>末</a:t>
            </a:r>
            <a:endParaRPr lang="zh-CN" altLang="en-US" sz="1250" dirty="0">
              <a:solidFill>
                <a:schemeClr val="tx1">
                  <a:lumMod val="85000"/>
                  <a:lumOff val="15000"/>
                </a:schemeClr>
              </a:solidFill>
              <a:latin typeface="Century Gothic" panose="020B0502020202020204" pitchFamily="34" charset="0"/>
            </a:endParaRPr>
          </a:p>
        </p:txBody>
      </p:sp>
      <p:sp>
        <p:nvSpPr>
          <p:cNvPr id="97" name="文本框 96"/>
          <p:cNvSpPr txBox="1"/>
          <p:nvPr/>
        </p:nvSpPr>
        <p:spPr>
          <a:xfrm>
            <a:off x="7137165" y="2407165"/>
            <a:ext cx="1688988" cy="993140"/>
          </a:xfrm>
          <a:prstGeom prst="rect">
            <a:avLst/>
          </a:prstGeom>
          <a:noFill/>
        </p:spPr>
        <p:txBody>
          <a:bodyPr wrap="square" rtlCol="0">
            <a:spAutoFit/>
          </a:bodyPr>
          <a:lstStyle/>
          <a:p>
            <a:r>
              <a:rPr lang="en-US" altLang="zh-CN" sz="835">
                <a:solidFill>
                  <a:schemeClr val="tx1">
                    <a:lumMod val="85000"/>
                    <a:lumOff val="15000"/>
                  </a:schemeClr>
                </a:solidFill>
              </a:rPr>
              <a:t>在70年代末和80年代初，三维图形技术开始获得重大突破。这个时期最重要的发展之一是光栅图形技术的应用，它用像素阵列代替传统的向量图形，为真实感图形处理打开了大门。光栅图形技术的一个关键应用是纹理映射</a:t>
            </a:r>
            <a:r>
              <a:rPr lang="zh-CN" altLang="en-US" sz="835">
                <a:solidFill>
                  <a:schemeClr val="tx1">
                    <a:lumMod val="85000"/>
                    <a:lumOff val="15000"/>
                  </a:schemeClr>
                </a:solidFill>
              </a:rPr>
              <a:t>。</a:t>
            </a:r>
            <a:endParaRPr lang="zh-CN" altLang="en-US" sz="835">
              <a:solidFill>
                <a:schemeClr val="tx1">
                  <a:lumMod val="85000"/>
                  <a:lumOff val="15000"/>
                </a:schemeClr>
              </a:solidFill>
            </a:endParaRPr>
          </a:p>
        </p:txBody>
      </p:sp>
      <p:sp>
        <p:nvSpPr>
          <p:cNvPr id="98" name="矩形 97"/>
          <p:cNvSpPr/>
          <p:nvPr/>
        </p:nvSpPr>
        <p:spPr>
          <a:xfrm>
            <a:off x="1587306" y="4149274"/>
            <a:ext cx="1610637" cy="283210"/>
          </a:xfrm>
          <a:prstGeom prst="rect">
            <a:avLst/>
          </a:prstGeom>
        </p:spPr>
        <p:txBody>
          <a:bodyPr wrap="square">
            <a:spAutoFit/>
          </a:bodyPr>
          <a:lstStyle/>
          <a:p>
            <a:r>
              <a:rPr lang="en-US" altLang="zh-CN" sz="1250" dirty="0">
                <a:solidFill>
                  <a:schemeClr val="tx1">
                    <a:lumMod val="85000"/>
                    <a:lumOff val="15000"/>
                  </a:schemeClr>
                </a:solidFill>
                <a:latin typeface="Century Gothic" panose="020B0502020202020204" pitchFamily="34" charset="0"/>
              </a:rPr>
              <a:t>1990年-</a:t>
            </a:r>
            <a:r>
              <a:rPr lang="zh-CN" altLang="en-US" sz="1250" dirty="0">
                <a:solidFill>
                  <a:schemeClr val="tx1">
                    <a:lumMod val="85000"/>
                    <a:lumOff val="15000"/>
                  </a:schemeClr>
                </a:solidFill>
                <a:latin typeface="Century Gothic" panose="020B0502020202020204" pitchFamily="34" charset="0"/>
              </a:rPr>
              <a:t>至今</a:t>
            </a:r>
            <a:endParaRPr lang="zh-CN" altLang="en-US" sz="1250" dirty="0">
              <a:solidFill>
                <a:schemeClr val="tx1">
                  <a:lumMod val="85000"/>
                  <a:lumOff val="15000"/>
                </a:schemeClr>
              </a:solidFill>
              <a:latin typeface="Century Gothic" panose="020B0502020202020204" pitchFamily="34" charset="0"/>
            </a:endParaRPr>
          </a:p>
        </p:txBody>
      </p:sp>
      <p:sp>
        <p:nvSpPr>
          <p:cNvPr id="99" name="文本框 98"/>
          <p:cNvSpPr txBox="1"/>
          <p:nvPr/>
        </p:nvSpPr>
        <p:spPr>
          <a:xfrm>
            <a:off x="1587306" y="4435539"/>
            <a:ext cx="1688988" cy="993140"/>
          </a:xfrm>
          <a:prstGeom prst="rect">
            <a:avLst/>
          </a:prstGeom>
          <a:noFill/>
        </p:spPr>
        <p:txBody>
          <a:bodyPr wrap="square" rtlCol="0">
            <a:spAutoFit/>
          </a:bodyPr>
          <a:lstStyle/>
          <a:p>
            <a:r>
              <a:rPr lang="en-US" altLang="zh-CN" sz="835">
                <a:solidFill>
                  <a:schemeClr val="tx1">
                    <a:lumMod val="85000"/>
                    <a:lumOff val="15000"/>
                  </a:schemeClr>
                </a:solidFill>
              </a:rPr>
              <a:t>从1990年代至今，图形学领域经历了前所未有的变革和扩展。实时渲染技术是现代图形学发展的核心。随着更强大的图形处理单元（GPU）的出现，实时渲染开始在电子游戏和模拟训练中发挥重要作用。</a:t>
            </a:r>
            <a:endParaRPr lang="en-US" altLang="zh-CN" sz="835">
              <a:solidFill>
                <a:schemeClr val="tx1">
                  <a:lumMod val="85000"/>
                  <a:lumOff val="15000"/>
                </a:schemeClr>
              </a:solidFill>
            </a:endParaRPr>
          </a:p>
        </p:txBody>
      </p:sp>
      <p:sp>
        <p:nvSpPr>
          <p:cNvPr id="101" name="矩形 100"/>
          <p:cNvSpPr/>
          <p:nvPr/>
        </p:nvSpPr>
        <p:spPr>
          <a:xfrm>
            <a:off x="3436335" y="4149274"/>
            <a:ext cx="1610637" cy="283210"/>
          </a:xfrm>
          <a:prstGeom prst="rect">
            <a:avLst/>
          </a:prstGeom>
        </p:spPr>
        <p:txBody>
          <a:bodyPr wrap="square">
            <a:spAutoFit/>
          </a:bodyPr>
          <a:lstStyle/>
          <a:p>
            <a:r>
              <a:rPr lang="en-US" altLang="zh-CN" sz="1250" dirty="0">
                <a:solidFill>
                  <a:schemeClr val="tx1">
                    <a:lumMod val="85000"/>
                    <a:lumOff val="15000"/>
                  </a:schemeClr>
                </a:solidFill>
                <a:latin typeface="Century Gothic" panose="020B0502020202020204" pitchFamily="34" charset="0"/>
              </a:rPr>
              <a:t>1990年</a:t>
            </a:r>
            <a:endParaRPr lang="en-US" altLang="zh-CN" sz="1250" dirty="0">
              <a:solidFill>
                <a:schemeClr val="tx1">
                  <a:lumMod val="85000"/>
                  <a:lumOff val="15000"/>
                </a:schemeClr>
              </a:solidFill>
              <a:latin typeface="Century Gothic" panose="020B0502020202020204" pitchFamily="34" charset="0"/>
            </a:endParaRPr>
          </a:p>
        </p:txBody>
      </p:sp>
      <p:sp>
        <p:nvSpPr>
          <p:cNvPr id="102" name="文本框 101"/>
          <p:cNvSpPr txBox="1"/>
          <p:nvPr/>
        </p:nvSpPr>
        <p:spPr>
          <a:xfrm>
            <a:off x="3436335" y="4435539"/>
            <a:ext cx="1688988" cy="1122045"/>
          </a:xfrm>
          <a:prstGeom prst="rect">
            <a:avLst/>
          </a:prstGeom>
          <a:noFill/>
        </p:spPr>
        <p:txBody>
          <a:bodyPr wrap="square" rtlCol="0">
            <a:spAutoFit/>
          </a:bodyPr>
          <a:lstStyle/>
          <a:p>
            <a:r>
              <a:rPr lang="en-US" altLang="zh-CN" sz="835">
                <a:solidFill>
                  <a:schemeClr val="tx1">
                    <a:lumMod val="85000"/>
                    <a:lumOff val="15000"/>
                  </a:schemeClr>
                </a:solidFill>
              </a:rPr>
              <a:t>80年代末期到90年代初，随着图形处理单元（GPU）的出现和发展，图形学领域发生了革命性的变化。GPU的引入极大地提高了计算机处理图形任务的能力，使得实时三维图形处理成为可能。这对视频游戏、模拟训练、科学可视化等领域产生了深远的影响。</a:t>
            </a:r>
            <a:endParaRPr lang="en-US" altLang="zh-CN" sz="835">
              <a:solidFill>
                <a:schemeClr val="tx1">
                  <a:lumMod val="85000"/>
                  <a:lumOff val="15000"/>
                </a:schemeClr>
              </a:solidFill>
            </a:endParaRPr>
          </a:p>
        </p:txBody>
      </p:sp>
      <p:sp>
        <p:nvSpPr>
          <p:cNvPr id="103" name="矩形 102"/>
          <p:cNvSpPr/>
          <p:nvPr/>
        </p:nvSpPr>
        <p:spPr>
          <a:xfrm>
            <a:off x="5288136" y="4149274"/>
            <a:ext cx="1610637" cy="283210"/>
          </a:xfrm>
          <a:prstGeom prst="rect">
            <a:avLst/>
          </a:prstGeom>
        </p:spPr>
        <p:txBody>
          <a:bodyPr wrap="square">
            <a:spAutoFit/>
          </a:bodyPr>
          <a:lstStyle/>
          <a:p>
            <a:r>
              <a:rPr lang="en-US" altLang="zh-CN" sz="1250" dirty="0">
                <a:solidFill>
                  <a:schemeClr val="tx1">
                    <a:lumMod val="85000"/>
                    <a:lumOff val="15000"/>
                  </a:schemeClr>
                </a:solidFill>
                <a:latin typeface="Century Gothic" panose="020B0502020202020204" pitchFamily="34" charset="0"/>
              </a:rPr>
              <a:t>80年</a:t>
            </a:r>
            <a:r>
              <a:rPr lang="zh-CN" altLang="en-US" sz="1250" dirty="0">
                <a:solidFill>
                  <a:schemeClr val="tx1">
                    <a:lumMod val="85000"/>
                    <a:lumOff val="15000"/>
                  </a:schemeClr>
                </a:solidFill>
                <a:latin typeface="Century Gothic" panose="020B0502020202020204" pitchFamily="34" charset="0"/>
              </a:rPr>
              <a:t>代末</a:t>
            </a:r>
            <a:endParaRPr lang="zh-CN" altLang="en-US" sz="1250" dirty="0">
              <a:solidFill>
                <a:schemeClr val="tx1">
                  <a:lumMod val="85000"/>
                  <a:lumOff val="15000"/>
                </a:schemeClr>
              </a:solidFill>
              <a:latin typeface="Century Gothic" panose="020B0502020202020204" pitchFamily="34" charset="0"/>
            </a:endParaRPr>
          </a:p>
        </p:txBody>
      </p:sp>
      <p:sp>
        <p:nvSpPr>
          <p:cNvPr id="104" name="文本框 103"/>
          <p:cNvSpPr txBox="1"/>
          <p:nvPr/>
        </p:nvSpPr>
        <p:spPr>
          <a:xfrm>
            <a:off x="5288136" y="4435539"/>
            <a:ext cx="1688988" cy="1122045"/>
          </a:xfrm>
          <a:prstGeom prst="rect">
            <a:avLst/>
          </a:prstGeom>
          <a:noFill/>
        </p:spPr>
        <p:txBody>
          <a:bodyPr wrap="square" rtlCol="0">
            <a:spAutoFit/>
          </a:bodyPr>
          <a:lstStyle/>
          <a:p>
            <a:r>
              <a:rPr lang="en-US" altLang="zh-CN" sz="835">
                <a:solidFill>
                  <a:schemeClr val="tx1">
                    <a:lumMod val="85000"/>
                    <a:lumOff val="15000"/>
                  </a:schemeClr>
                </a:solidFill>
              </a:rPr>
              <a:t>80年代末期到90年代初，随着图形处理单元（GPU）的出现和发展，图形学领域发生了革命性的变化。GPU的引入极大地提高了计算机处理图形任务的能力，使得实时三维图形处理成为可能。这对视频游戏、模拟训练、科学可视化等领域产生了深远的影响。</a:t>
            </a:r>
            <a:endParaRPr lang="en-US" altLang="zh-CN" sz="835">
              <a:solidFill>
                <a:schemeClr val="tx1">
                  <a:lumMod val="85000"/>
                  <a:lumOff val="15000"/>
                </a:schemeClr>
              </a:solidFill>
            </a:endParaRPr>
          </a:p>
        </p:txBody>
      </p:sp>
      <p:sp>
        <p:nvSpPr>
          <p:cNvPr id="105" name="矩形 104"/>
          <p:cNvSpPr/>
          <p:nvPr/>
        </p:nvSpPr>
        <p:spPr>
          <a:xfrm>
            <a:off x="7137165" y="4149274"/>
            <a:ext cx="1610637" cy="283210"/>
          </a:xfrm>
          <a:prstGeom prst="rect">
            <a:avLst/>
          </a:prstGeom>
        </p:spPr>
        <p:txBody>
          <a:bodyPr wrap="square">
            <a:spAutoFit/>
          </a:bodyPr>
          <a:lstStyle/>
          <a:p>
            <a:r>
              <a:rPr lang="en-US" altLang="zh-CN" sz="1250" dirty="0">
                <a:solidFill>
                  <a:schemeClr val="tx1">
                    <a:lumMod val="85000"/>
                    <a:lumOff val="15000"/>
                  </a:schemeClr>
                </a:solidFill>
                <a:latin typeface="Century Gothic" panose="020B0502020202020204" pitchFamily="34" charset="0"/>
                <a:sym typeface="+mn-ea"/>
              </a:rPr>
              <a:t>1980年</a:t>
            </a:r>
            <a:endParaRPr lang="en-US" altLang="zh-CN" sz="1250" dirty="0">
              <a:solidFill>
                <a:schemeClr val="tx1">
                  <a:lumMod val="85000"/>
                  <a:lumOff val="15000"/>
                </a:schemeClr>
              </a:solidFill>
              <a:latin typeface="Century Gothic" panose="020B0502020202020204" pitchFamily="34" charset="0"/>
            </a:endParaRPr>
          </a:p>
        </p:txBody>
      </p:sp>
      <p:sp>
        <p:nvSpPr>
          <p:cNvPr id="106" name="文本框 105"/>
          <p:cNvSpPr txBox="1"/>
          <p:nvPr/>
        </p:nvSpPr>
        <p:spPr>
          <a:xfrm>
            <a:off x="7137165" y="4435539"/>
            <a:ext cx="1688988" cy="1250950"/>
          </a:xfrm>
          <a:prstGeom prst="rect">
            <a:avLst/>
          </a:prstGeom>
          <a:noFill/>
        </p:spPr>
        <p:txBody>
          <a:bodyPr wrap="square" rtlCol="0">
            <a:spAutoFit/>
          </a:bodyPr>
          <a:lstStyle/>
          <a:p>
            <a:r>
              <a:rPr lang="en-US" altLang="zh-CN" sz="835">
                <a:solidFill>
                  <a:schemeClr val="tx1">
                    <a:lumMod val="85000"/>
                    <a:lumOff val="15000"/>
                  </a:schemeClr>
                </a:solidFill>
                <a:sym typeface="+mn-ea"/>
              </a:rPr>
              <a:t>80年代，随着个人计算机的普及，图形学软件开始进入普通消费者市场。Adobe Photoshop的推出是一个里程碑，它不仅为专业设计师提供了强大的工具，而且也吸引了普通用户尝试数字图像编辑。同时，AutoCAD等软件的出现使得计算机辅助设计（CAD）成为建筑和工程领域的标准工具。</a:t>
            </a:r>
            <a:endParaRPr lang="en-US" altLang="zh-CN" sz="835">
              <a:solidFill>
                <a:schemeClr val="tx1">
                  <a:lumMod val="85000"/>
                  <a:lumOff val="15000"/>
                </a:schemeClr>
              </a:solidFill>
              <a:sym typeface="+mn-ea"/>
            </a:endParaRPr>
          </a:p>
        </p:txBody>
      </p:sp>
      <p:sp>
        <p:nvSpPr>
          <p:cNvPr id="107" name="文本框 106"/>
          <p:cNvSpPr txBox="1"/>
          <p:nvPr>
            <p:custDataLst>
              <p:tags r:id="rId68"/>
            </p:custDataLst>
          </p:nvPr>
        </p:nvSpPr>
        <p:spPr>
          <a:xfrm>
            <a:off x="3651250" y="502233"/>
            <a:ext cx="2857500" cy="450850"/>
          </a:xfrm>
          <a:prstGeom prst="rect">
            <a:avLst/>
          </a:prstGeom>
          <a:noFill/>
        </p:spPr>
        <p:txBody>
          <a:bodyPr wrap="none" rtlCol="0">
            <a:spAutoFit/>
          </a:bodyPr>
          <a:p>
            <a:pPr algn="ctr"/>
            <a:r>
              <a:rPr lang="zh-CN" altLang="en-US" sz="2335" dirty="0">
                <a:solidFill>
                  <a:srgbClr val="6D7975"/>
                </a:solidFill>
                <a:latin typeface="方正清刻本悦宋简体" panose="02000000000000000000" pitchFamily="2" charset="-122"/>
                <a:ea typeface="方正清刻本悦宋简体" panose="02000000000000000000" pitchFamily="2" charset="-122"/>
              </a:rPr>
              <a:t>图形学的</a:t>
            </a:r>
            <a:r>
              <a:rPr lang="zh-CN" altLang="en-US" sz="2335" dirty="0">
                <a:solidFill>
                  <a:srgbClr val="6D7975"/>
                </a:solidFill>
                <a:latin typeface="方正清刻本悦宋简体" panose="02000000000000000000" pitchFamily="2" charset="-122"/>
                <a:ea typeface="方正清刻本悦宋简体" panose="02000000000000000000" pitchFamily="2" charset="-122"/>
              </a:rPr>
              <a:t>早期发展史</a:t>
            </a:r>
            <a:endParaRPr lang="zh-CN" altLang="en-US" sz="2335" dirty="0">
              <a:solidFill>
                <a:srgbClr val="6D7975"/>
              </a:solidFill>
              <a:latin typeface="方正清刻本悦宋简体" panose="02000000000000000000" pitchFamily="2" charset="-122"/>
              <a:ea typeface="方正清刻本悦宋简体" panose="02000000000000000000" pitchFamily="2" charset="-122"/>
            </a:endParaRPr>
          </a:p>
        </p:txBody>
      </p:sp>
      <p:sp>
        <p:nvSpPr>
          <p:cNvPr id="109" name="Shape 1290"/>
          <p:cNvSpPr/>
          <p:nvPr>
            <p:custDataLst>
              <p:tags r:id="rId69"/>
            </p:custDataLst>
          </p:nvPr>
        </p:nvSpPr>
        <p:spPr>
          <a:xfrm>
            <a:off x="1658963" y="1620595"/>
            <a:ext cx="466584" cy="466584"/>
          </a:xfrm>
          <a:prstGeom prst="rect">
            <a:avLst/>
          </a:prstGeom>
          <a:solidFill>
            <a:srgbClr val="6D7975"/>
          </a:solidFill>
          <a:ln w="12700" cap="flat">
            <a:noFill/>
            <a:miter lim="400000"/>
          </a:ln>
          <a:effectLst/>
        </p:spPr>
        <p:txBody>
          <a:bodyPr wrap="square" lIns="59524" tIns="59524" rIns="59524" bIns="59524"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0" name="Shape 1319"/>
          <p:cNvSpPr/>
          <p:nvPr>
            <p:custDataLst>
              <p:tags r:id="rId70"/>
            </p:custDataLst>
          </p:nvPr>
        </p:nvSpPr>
        <p:spPr>
          <a:xfrm flipV="1">
            <a:off x="2124166" y="1853052"/>
            <a:ext cx="1152228" cy="0"/>
          </a:xfrm>
          <a:prstGeom prst="line">
            <a:avLst/>
          </a:prstGeom>
          <a:ln w="12700">
            <a:solidFill>
              <a:srgbClr val="646464"/>
            </a:solidFill>
            <a:miter lim="400000"/>
            <a:tailEnd type="triangle"/>
          </a:ln>
        </p:spPr>
        <p:txBody>
          <a:bodyPr lIns="44643" tIns="44643" rIns="44643" bIns="44643" anchor="ctr"/>
          <a:p>
            <a:pPr marL="0" marR="0" lvl="0" indent="0" defTabSz="914400" eaLnBrk="1" fontAlgn="base" latinLnBrk="0" hangingPunct="1">
              <a:lnSpc>
                <a:spcPct val="100000"/>
              </a:lnSpc>
              <a:spcBef>
                <a:spcPct val="0"/>
              </a:spcBef>
              <a:spcAft>
                <a:spcPct val="0"/>
              </a:spcAft>
              <a:buClrTx/>
              <a:buSzTx/>
              <a:buFontTx/>
              <a:buNone/>
              <a:defRPr sz="3200">
                <a:solidFill>
                  <a:srgbClr val="000000"/>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1" name="Shape 1320"/>
          <p:cNvSpPr/>
          <p:nvPr>
            <p:custDataLst>
              <p:tags r:id="rId71"/>
            </p:custDataLst>
          </p:nvPr>
        </p:nvSpPr>
        <p:spPr>
          <a:xfrm flipV="1">
            <a:off x="3973095" y="1853052"/>
            <a:ext cx="1152228" cy="0"/>
          </a:xfrm>
          <a:prstGeom prst="line">
            <a:avLst/>
          </a:prstGeom>
          <a:ln w="12700">
            <a:solidFill>
              <a:srgbClr val="646464"/>
            </a:solidFill>
            <a:miter lim="400000"/>
            <a:tailEnd type="triangle"/>
          </a:ln>
        </p:spPr>
        <p:txBody>
          <a:bodyPr lIns="44643" tIns="44643" rIns="44643" bIns="44643" anchor="ctr"/>
          <a:p>
            <a:pPr marL="0" marR="0" lvl="0" indent="0" defTabSz="914400" eaLnBrk="1" fontAlgn="base" latinLnBrk="0" hangingPunct="1">
              <a:lnSpc>
                <a:spcPct val="100000"/>
              </a:lnSpc>
              <a:spcBef>
                <a:spcPct val="0"/>
              </a:spcBef>
              <a:spcAft>
                <a:spcPct val="0"/>
              </a:spcAft>
              <a:buClrTx/>
              <a:buSzTx/>
              <a:buFontTx/>
              <a:buNone/>
              <a:defRPr sz="3200">
                <a:solidFill>
                  <a:srgbClr val="000000"/>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2" name="Shape 1321"/>
          <p:cNvSpPr/>
          <p:nvPr>
            <p:custDataLst>
              <p:tags r:id="rId72"/>
            </p:custDataLst>
          </p:nvPr>
        </p:nvSpPr>
        <p:spPr>
          <a:xfrm flipV="1">
            <a:off x="5822026" y="1853052"/>
            <a:ext cx="1152228" cy="0"/>
          </a:xfrm>
          <a:prstGeom prst="line">
            <a:avLst/>
          </a:prstGeom>
          <a:ln w="12700">
            <a:solidFill>
              <a:srgbClr val="646464"/>
            </a:solidFill>
            <a:miter lim="400000"/>
            <a:tailEnd type="triangle"/>
          </a:ln>
        </p:spPr>
        <p:txBody>
          <a:bodyPr lIns="44643" tIns="44643" rIns="44643" bIns="44643" anchor="ctr"/>
          <a:p>
            <a:pPr marL="0" marR="0" lvl="0" indent="0" defTabSz="914400" eaLnBrk="1" fontAlgn="base" latinLnBrk="0" hangingPunct="1">
              <a:lnSpc>
                <a:spcPct val="100000"/>
              </a:lnSpc>
              <a:spcBef>
                <a:spcPct val="0"/>
              </a:spcBef>
              <a:spcAft>
                <a:spcPct val="0"/>
              </a:spcAft>
              <a:buClrTx/>
              <a:buSzTx/>
              <a:buFontTx/>
              <a:buNone/>
              <a:defRPr sz="3200">
                <a:solidFill>
                  <a:srgbClr val="000000"/>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3" name="Shape 1325"/>
          <p:cNvSpPr/>
          <p:nvPr>
            <p:custDataLst>
              <p:tags r:id="rId73"/>
            </p:custDataLst>
          </p:nvPr>
        </p:nvSpPr>
        <p:spPr>
          <a:xfrm flipV="1">
            <a:off x="7670303" y="1853052"/>
            <a:ext cx="1414046" cy="0"/>
          </a:xfrm>
          <a:prstGeom prst="line">
            <a:avLst/>
          </a:prstGeom>
          <a:ln w="12700">
            <a:solidFill>
              <a:srgbClr val="646464"/>
            </a:solidFill>
            <a:miter lim="400000"/>
          </a:ln>
        </p:spPr>
        <p:txBody>
          <a:bodyPr lIns="44643" tIns="44643" rIns="44643" bIns="44643" anchor="ctr"/>
          <a:p>
            <a:pPr marL="0" marR="0" lvl="0" indent="0" defTabSz="914400" eaLnBrk="1" fontAlgn="base" latinLnBrk="0" hangingPunct="1">
              <a:lnSpc>
                <a:spcPct val="100000"/>
              </a:lnSpc>
              <a:spcBef>
                <a:spcPct val="0"/>
              </a:spcBef>
              <a:spcAft>
                <a:spcPct val="0"/>
              </a:spcAft>
              <a:buClrTx/>
              <a:buSzTx/>
              <a:buFontTx/>
              <a:buNone/>
              <a:defRPr sz="3200">
                <a:solidFill>
                  <a:srgbClr val="000000"/>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4" name="Shape 1331"/>
          <p:cNvSpPr/>
          <p:nvPr>
            <p:custDataLst>
              <p:tags r:id="rId74"/>
            </p:custDataLst>
          </p:nvPr>
        </p:nvSpPr>
        <p:spPr>
          <a:xfrm>
            <a:off x="3507891" y="1620595"/>
            <a:ext cx="466584" cy="466584"/>
          </a:xfrm>
          <a:prstGeom prst="rect">
            <a:avLst/>
          </a:prstGeom>
          <a:solidFill>
            <a:srgbClr val="DEB8A2"/>
          </a:solidFill>
          <a:ln w="12700" cap="flat">
            <a:noFill/>
            <a:miter lim="400000"/>
          </a:ln>
          <a:effectLst/>
        </p:spPr>
        <p:txBody>
          <a:bodyPr wrap="square" lIns="59524" tIns="59524" rIns="59524" bIns="59524"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5" name="Shape 1336"/>
          <p:cNvSpPr/>
          <p:nvPr>
            <p:custDataLst>
              <p:tags r:id="rId75"/>
            </p:custDataLst>
          </p:nvPr>
        </p:nvSpPr>
        <p:spPr>
          <a:xfrm>
            <a:off x="5356821" y="1620595"/>
            <a:ext cx="466584" cy="466584"/>
          </a:xfrm>
          <a:prstGeom prst="rect">
            <a:avLst/>
          </a:prstGeom>
          <a:solidFill>
            <a:srgbClr val="6D7975"/>
          </a:solidFill>
          <a:ln w="12700" cap="flat">
            <a:noFill/>
            <a:miter lim="400000"/>
          </a:ln>
          <a:effectLst/>
        </p:spPr>
        <p:txBody>
          <a:bodyPr wrap="square" lIns="59524" tIns="59524" rIns="59524" bIns="59524"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6" name="Shape 1339"/>
          <p:cNvSpPr/>
          <p:nvPr>
            <p:custDataLst>
              <p:tags r:id="rId76"/>
            </p:custDataLst>
          </p:nvPr>
        </p:nvSpPr>
        <p:spPr>
          <a:xfrm>
            <a:off x="7205751" y="1620595"/>
            <a:ext cx="466584" cy="466584"/>
          </a:xfrm>
          <a:prstGeom prst="rect">
            <a:avLst/>
          </a:prstGeom>
          <a:solidFill>
            <a:srgbClr val="DEB8A2"/>
          </a:solidFill>
          <a:ln w="12700" cap="flat">
            <a:noFill/>
            <a:miter lim="400000"/>
          </a:ln>
          <a:effectLst/>
        </p:spPr>
        <p:txBody>
          <a:bodyPr wrap="square" lIns="59524" tIns="59524" rIns="59524" bIns="59524"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17" name="Shape 1326"/>
          <p:cNvSpPr/>
          <p:nvPr>
            <p:custDataLst>
              <p:tags r:id="rId77"/>
            </p:custDataLst>
          </p:nvPr>
        </p:nvSpPr>
        <p:spPr>
          <a:xfrm>
            <a:off x="9083363" y="1861849"/>
            <a:ext cx="0" cy="2001806"/>
          </a:xfrm>
          <a:prstGeom prst="line">
            <a:avLst/>
          </a:prstGeom>
          <a:ln w="12700">
            <a:solidFill>
              <a:srgbClr val="646464"/>
            </a:solidFill>
            <a:miter lim="400000"/>
          </a:ln>
        </p:spPr>
        <p:txBody>
          <a:bodyPr lIns="44643" tIns="44643" rIns="44643" bIns="44643" anchor="ctr"/>
          <a:p>
            <a:pPr marL="0" marR="0" lvl="0" indent="0" defTabSz="914400" eaLnBrk="1" fontAlgn="base" latinLnBrk="0" hangingPunct="1">
              <a:lnSpc>
                <a:spcPct val="100000"/>
              </a:lnSpc>
              <a:spcBef>
                <a:spcPct val="0"/>
              </a:spcBef>
              <a:spcAft>
                <a:spcPct val="0"/>
              </a:spcAft>
              <a:buClrTx/>
              <a:buSzTx/>
              <a:buFontTx/>
              <a:buNone/>
              <a:defRPr sz="3200">
                <a:solidFill>
                  <a:srgbClr val="000000"/>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grpSp>
        <p:nvGrpSpPr>
          <p:cNvPr id="118" name="Group 1293"/>
          <p:cNvGrpSpPr/>
          <p:nvPr/>
        </p:nvGrpSpPr>
        <p:grpSpPr>
          <a:xfrm>
            <a:off x="1799330" y="1752394"/>
            <a:ext cx="185848" cy="202985"/>
            <a:chOff x="0" y="0"/>
            <a:chExt cx="495252" cy="540918"/>
          </a:xfrm>
        </p:grpSpPr>
        <p:sp>
          <p:nvSpPr>
            <p:cNvPr id="119" name="Shape 1291"/>
            <p:cNvSpPr/>
            <p:nvPr>
              <p:custDataLst>
                <p:tags r:id="rId78"/>
              </p:custDataLst>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cap="flat">
              <a:noFill/>
              <a:miter lim="400000"/>
            </a:ln>
            <a:effectLst/>
          </p:spPr>
          <p:txBody>
            <a:bodyPr wrap="square" lIns="44643" tIns="44643" rIns="44643" bIns="44643"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20" name="Shape 1292"/>
            <p:cNvSpPr/>
            <p:nvPr>
              <p:custDataLst>
                <p:tags r:id="rId79"/>
              </p:custDataLst>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cap="flat">
              <a:noFill/>
              <a:miter lim="400000"/>
            </a:ln>
            <a:effectLst/>
          </p:spPr>
          <p:txBody>
            <a:bodyPr wrap="square" lIns="44643" tIns="44643" rIns="44643" bIns="44643"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grpSp>
      <p:grpSp>
        <p:nvGrpSpPr>
          <p:cNvPr id="121" name="Group 1334"/>
          <p:cNvGrpSpPr/>
          <p:nvPr/>
        </p:nvGrpSpPr>
        <p:grpSpPr>
          <a:xfrm>
            <a:off x="3677740" y="1764886"/>
            <a:ext cx="126058" cy="178003"/>
            <a:chOff x="0" y="0"/>
            <a:chExt cx="335921" cy="474344"/>
          </a:xfrm>
        </p:grpSpPr>
        <p:sp>
          <p:nvSpPr>
            <p:cNvPr id="122" name="Shape 1332"/>
            <p:cNvSpPr/>
            <p:nvPr>
              <p:custDataLst>
                <p:tags r:id="rId80"/>
              </p:custDataLst>
            </p:nvPr>
          </p:nvSpPr>
          <p:spPr>
            <a:xfrm>
              <a:off x="0" y="42435"/>
              <a:ext cx="335922"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cap="flat">
              <a:noFill/>
              <a:miter lim="400000"/>
            </a:ln>
            <a:effectLst/>
          </p:spPr>
          <p:txBody>
            <a:bodyPr wrap="square" lIns="44643" tIns="44643" rIns="44643" bIns="44643"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23" name="Shape 1333"/>
            <p:cNvSpPr/>
            <p:nvPr>
              <p:custDataLst>
                <p:tags r:id="rId81"/>
              </p:custDataLst>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cap="flat">
              <a:noFill/>
              <a:miter lim="400000"/>
            </a:ln>
            <a:effectLst/>
          </p:spPr>
          <p:txBody>
            <a:bodyPr wrap="square" lIns="44643" tIns="44643" rIns="44643" bIns="44643"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grpSp>
      <p:sp>
        <p:nvSpPr>
          <p:cNvPr id="124" name="Shape 1337"/>
          <p:cNvSpPr/>
          <p:nvPr>
            <p:custDataLst>
              <p:tags r:id="rId82"/>
            </p:custDataLst>
          </p:nvPr>
        </p:nvSpPr>
        <p:spPr>
          <a:xfrm>
            <a:off x="5501111" y="1764886"/>
            <a:ext cx="178003" cy="178003"/>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44643" tIns="44643" rIns="44643" bIns="44643"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
        <p:nvSpPr>
          <p:cNvPr id="125" name="Shape 1340"/>
          <p:cNvSpPr/>
          <p:nvPr>
            <p:custDataLst>
              <p:tags r:id="rId83"/>
            </p:custDataLst>
          </p:nvPr>
        </p:nvSpPr>
        <p:spPr>
          <a:xfrm>
            <a:off x="7349633" y="1764886"/>
            <a:ext cx="177992" cy="178003"/>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cap="flat">
            <a:noFill/>
            <a:miter lim="400000"/>
          </a:ln>
          <a:effectLst/>
        </p:spPr>
        <p:txBody>
          <a:bodyPr wrap="square" lIns="44643" tIns="44643" rIns="44643" bIns="44643" numCol="1" anchor="ctr">
            <a:noAutofit/>
          </a:bodyPr>
          <a:p>
            <a:pPr marL="0" marR="0" lvl="0" indent="0" defTabSz="914400" eaLnBrk="1" fontAlgn="base" latinLnBrk="0" hangingPunct="1">
              <a:lnSpc>
                <a:spcPct val="120000"/>
              </a:lnSpc>
              <a:spcBef>
                <a:spcPct val="0"/>
              </a:spcBef>
              <a:spcAft>
                <a:spcPct val="0"/>
              </a:spcAft>
              <a:buClrTx/>
              <a:buSzTx/>
              <a:buFontTx/>
              <a:buNone/>
              <a:defRPr sz="3200">
                <a:solidFill>
                  <a:srgbClr val="FFFFFF"/>
                </a:solidFill>
                <a:latin typeface="+mn-lt"/>
                <a:ea typeface="+mn-ea"/>
                <a:cs typeface="+mn-cs"/>
                <a:sym typeface="Helvetica Light"/>
              </a:defRPr>
            </a:pPr>
            <a:endParaRPr kumimoji="0" sz="375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微软雅黑" panose="020B050302020402020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fade">
                                      <p:cBhvr>
                                        <p:cTn id="40" dur="500"/>
                                        <p:tgtEl>
                                          <p:spTgt spid="8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fade">
                                      <p:cBhvr>
                                        <p:cTn id="43" dur="500"/>
                                        <p:tgtEl>
                                          <p:spTgt spid="8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fade">
                                      <p:cBhvr>
                                        <p:cTn id="55" dur="500"/>
                                        <p:tgtEl>
                                          <p:spTgt spid="9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500"/>
                                        <p:tgtEl>
                                          <p:spTgt spid="9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3"/>
                                        </p:tgtEl>
                                        <p:attrNameLst>
                                          <p:attrName>style.visibility</p:attrName>
                                        </p:attrNameLst>
                                      </p:cBhvr>
                                      <p:to>
                                        <p:strVal val="visible"/>
                                      </p:to>
                                    </p:set>
                                    <p:animEffect transition="in" filter="fade">
                                      <p:cBhvr>
                                        <p:cTn id="61" dur="500"/>
                                        <p:tgtEl>
                                          <p:spTgt spid="9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fade">
                                      <p:cBhvr>
                                        <p:cTn id="64" dur="500"/>
                                        <p:tgtEl>
                                          <p:spTgt spid="9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6"/>
                                        </p:tgtEl>
                                        <p:attrNameLst>
                                          <p:attrName>style.visibility</p:attrName>
                                        </p:attrNameLst>
                                      </p:cBhvr>
                                      <p:to>
                                        <p:strVal val="visible"/>
                                      </p:to>
                                    </p:set>
                                    <p:animEffect transition="in" filter="fade">
                                      <p:cBhvr>
                                        <p:cTn id="70" dur="500"/>
                                        <p:tgtEl>
                                          <p:spTgt spid="9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fade">
                                      <p:cBhvr>
                                        <p:cTn id="73" dur="500"/>
                                        <p:tgtEl>
                                          <p:spTgt spid="9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fade">
                                      <p:cBhvr>
                                        <p:cTn id="79" dur="500"/>
                                        <p:tgtEl>
                                          <p:spTgt spid="9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1"/>
                                        </p:tgtEl>
                                        <p:attrNameLst>
                                          <p:attrName>style.visibility</p:attrName>
                                        </p:attrNameLst>
                                      </p:cBhvr>
                                      <p:to>
                                        <p:strVal val="visible"/>
                                      </p:to>
                                    </p:set>
                                    <p:animEffect transition="in" filter="fade">
                                      <p:cBhvr>
                                        <p:cTn id="82" dur="500"/>
                                        <p:tgtEl>
                                          <p:spTgt spid="10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500"/>
                                        <p:tgtEl>
                                          <p:spTgt spid="10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500"/>
                                        <p:tgtEl>
                                          <p:spTgt spid="10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4"/>
                                        </p:tgtEl>
                                        <p:attrNameLst>
                                          <p:attrName>style.visibility</p:attrName>
                                        </p:attrNameLst>
                                      </p:cBhvr>
                                      <p:to>
                                        <p:strVal val="visible"/>
                                      </p:to>
                                    </p:set>
                                    <p:animEffect transition="in" filter="fade">
                                      <p:cBhvr>
                                        <p:cTn id="91" dur="500"/>
                                        <p:tgtEl>
                                          <p:spTgt spid="10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6"/>
                                        </p:tgtEl>
                                        <p:attrNameLst>
                                          <p:attrName>style.visibility</p:attrName>
                                        </p:attrNameLst>
                                      </p:cBhvr>
                                      <p:to>
                                        <p:strVal val="visible"/>
                                      </p:to>
                                    </p:set>
                                    <p:animEffect transition="in" filter="fade">
                                      <p:cBhvr>
                                        <p:cTn id="97" dur="500"/>
                                        <p:tgtEl>
                                          <p:spTgt spid="10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07"/>
                                        </p:tgtEl>
                                        <p:attrNameLst>
                                          <p:attrName>style.visibility</p:attrName>
                                        </p:attrNameLst>
                                      </p:cBhvr>
                                      <p:to>
                                        <p:strVal val="visible"/>
                                      </p:to>
                                    </p:set>
                                    <p:animEffect transition="in" filter="fade">
                                      <p:cBhvr>
                                        <p:cTn id="102" dur="500"/>
                                        <p:tgtEl>
                                          <p:spTgt spid="10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9"/>
                                        </p:tgtEl>
                                        <p:attrNameLst>
                                          <p:attrName>style.visibility</p:attrName>
                                        </p:attrNameLst>
                                      </p:cBhvr>
                                      <p:to>
                                        <p:strVal val="visible"/>
                                      </p:to>
                                    </p:set>
                                    <p:animEffect transition="in" filter="fade">
                                      <p:cBhvr>
                                        <p:cTn id="105" dur="500"/>
                                        <p:tgtEl>
                                          <p:spTgt spid="10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10"/>
                                        </p:tgtEl>
                                        <p:attrNameLst>
                                          <p:attrName>style.visibility</p:attrName>
                                        </p:attrNameLst>
                                      </p:cBhvr>
                                      <p:to>
                                        <p:strVal val="visible"/>
                                      </p:to>
                                    </p:set>
                                    <p:animEffect transition="in" filter="fade">
                                      <p:cBhvr>
                                        <p:cTn id="108" dur="500"/>
                                        <p:tgtEl>
                                          <p:spTgt spid="11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fade">
                                      <p:cBhvr>
                                        <p:cTn id="111" dur="500"/>
                                        <p:tgtEl>
                                          <p:spTgt spid="11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2"/>
                                        </p:tgtEl>
                                        <p:attrNameLst>
                                          <p:attrName>style.visibility</p:attrName>
                                        </p:attrNameLst>
                                      </p:cBhvr>
                                      <p:to>
                                        <p:strVal val="visible"/>
                                      </p:to>
                                    </p:set>
                                    <p:animEffect transition="in" filter="fade">
                                      <p:cBhvr>
                                        <p:cTn id="114" dur="500"/>
                                        <p:tgtEl>
                                          <p:spTgt spid="11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13"/>
                                        </p:tgtEl>
                                        <p:attrNameLst>
                                          <p:attrName>style.visibility</p:attrName>
                                        </p:attrNameLst>
                                      </p:cBhvr>
                                      <p:to>
                                        <p:strVal val="visible"/>
                                      </p:to>
                                    </p:set>
                                    <p:animEffect transition="in" filter="fade">
                                      <p:cBhvr>
                                        <p:cTn id="117" dur="500"/>
                                        <p:tgtEl>
                                          <p:spTgt spid="11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14"/>
                                        </p:tgtEl>
                                        <p:attrNameLst>
                                          <p:attrName>style.visibility</p:attrName>
                                        </p:attrNameLst>
                                      </p:cBhvr>
                                      <p:to>
                                        <p:strVal val="visible"/>
                                      </p:to>
                                    </p:set>
                                    <p:animEffect transition="in" filter="fade">
                                      <p:cBhvr>
                                        <p:cTn id="120" dur="500"/>
                                        <p:tgtEl>
                                          <p:spTgt spid="11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15"/>
                                        </p:tgtEl>
                                        <p:attrNameLst>
                                          <p:attrName>style.visibility</p:attrName>
                                        </p:attrNameLst>
                                      </p:cBhvr>
                                      <p:to>
                                        <p:strVal val="visible"/>
                                      </p:to>
                                    </p:set>
                                    <p:animEffect transition="in" filter="fade">
                                      <p:cBhvr>
                                        <p:cTn id="123" dur="500"/>
                                        <p:tgtEl>
                                          <p:spTgt spid="11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6"/>
                                        </p:tgtEl>
                                        <p:attrNameLst>
                                          <p:attrName>style.visibility</p:attrName>
                                        </p:attrNameLst>
                                      </p:cBhvr>
                                      <p:to>
                                        <p:strVal val="visible"/>
                                      </p:to>
                                    </p:set>
                                    <p:animEffect transition="in" filter="fade">
                                      <p:cBhvr>
                                        <p:cTn id="126" dur="500"/>
                                        <p:tgtEl>
                                          <p:spTgt spid="11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7"/>
                                        </p:tgtEl>
                                        <p:attrNameLst>
                                          <p:attrName>style.visibility</p:attrName>
                                        </p:attrNameLst>
                                      </p:cBhvr>
                                      <p:to>
                                        <p:strVal val="visible"/>
                                      </p:to>
                                    </p:set>
                                    <p:animEffect transition="in" filter="fade">
                                      <p:cBhvr>
                                        <p:cTn id="129" dur="500"/>
                                        <p:tgtEl>
                                          <p:spTgt spid="117"/>
                                        </p:tgtEl>
                                      </p:cBhvr>
                                    </p:animEffect>
                                  </p:childTnLst>
                                </p:cTn>
                              </p:par>
                              <p:par>
                                <p:cTn id="130" presetID="10" presetClass="entr" presetSubtype="0" fill="hold" nodeType="withEffect">
                                  <p:stCondLst>
                                    <p:cond delay="0"/>
                                  </p:stCondLst>
                                  <p:childTnLst>
                                    <p:set>
                                      <p:cBhvr>
                                        <p:cTn id="131" dur="1" fill="hold">
                                          <p:stCondLst>
                                            <p:cond delay="0"/>
                                          </p:stCondLst>
                                        </p:cTn>
                                        <p:tgtEl>
                                          <p:spTgt spid="118"/>
                                        </p:tgtEl>
                                        <p:attrNameLst>
                                          <p:attrName>style.visibility</p:attrName>
                                        </p:attrNameLst>
                                      </p:cBhvr>
                                      <p:to>
                                        <p:strVal val="visible"/>
                                      </p:to>
                                    </p:set>
                                    <p:animEffect transition="in" filter="fade">
                                      <p:cBhvr>
                                        <p:cTn id="132" dur="500"/>
                                        <p:tgtEl>
                                          <p:spTgt spid="118"/>
                                        </p:tgtEl>
                                      </p:cBhvr>
                                    </p:animEffect>
                                  </p:childTnLst>
                                </p:cTn>
                              </p:par>
                              <p:par>
                                <p:cTn id="133" presetID="10" presetClass="entr" presetSubtype="0" fill="hold" nodeType="with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fade">
                                      <p:cBhvr>
                                        <p:cTn id="135" dur="500"/>
                                        <p:tgtEl>
                                          <p:spTgt spid="12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24"/>
                                        </p:tgtEl>
                                        <p:attrNameLst>
                                          <p:attrName>style.visibility</p:attrName>
                                        </p:attrNameLst>
                                      </p:cBhvr>
                                      <p:to>
                                        <p:strVal val="visible"/>
                                      </p:to>
                                    </p:set>
                                    <p:animEffect transition="in" filter="fade">
                                      <p:cBhvr>
                                        <p:cTn id="138" dur="500"/>
                                        <p:tgtEl>
                                          <p:spTgt spid="12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animEffect transition="in" filter="fade">
                                      <p:cBhvr>
                                        <p:cTn id="1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bldLvl="0" animBg="1"/>
      <p:bldP spid="72" grpId="0" bldLvl="0" animBg="1"/>
      <p:bldP spid="77" grpId="0" bldLvl="0" animBg="1"/>
      <p:bldP spid="78" grpId="0" bldLvl="0" animBg="1"/>
      <p:bldP spid="79" grpId="0" bldLvl="0" animBg="1"/>
      <p:bldP spid="80" grpId="0" bldLvl="0" animBg="1"/>
      <p:bldP spid="82" grpId="0" bldLvl="0" animBg="1"/>
      <p:bldP spid="83" grpId="0" bldLvl="0" animBg="1"/>
      <p:bldP spid="84" grpId="0" bldLvl="0" animBg="1"/>
      <p:bldP spid="85" grpId="0" bldLvl="0" animBg="1"/>
      <p:bldP spid="86" grpId="0" bldLvl="0" animBg="1"/>
      <p:bldP spid="87" grpId="0" bldLvl="0" animBg="1"/>
      <p:bldP spid="88" grpId="0" bldLvl="0" animBg="1"/>
      <p:bldP spid="89" grpId="0" bldLvl="0" animBg="1"/>
      <p:bldP spid="90" grpId="0"/>
      <p:bldP spid="91" grpId="0"/>
      <p:bldP spid="92" grpId="0"/>
      <p:bldP spid="93" grpId="0"/>
      <p:bldP spid="94" grpId="0"/>
      <p:bldP spid="95" grpId="0"/>
      <p:bldP spid="96" grpId="0"/>
      <p:bldP spid="97" grpId="0"/>
      <p:bldP spid="98" grpId="0"/>
      <p:bldP spid="99" grpId="0"/>
      <p:bldP spid="101" grpId="0"/>
      <p:bldP spid="102" grpId="0"/>
      <p:bldP spid="103" grpId="0"/>
      <p:bldP spid="104" grpId="0"/>
      <p:bldP spid="105" grpId="0"/>
      <p:bldP spid="106" grpId="0"/>
      <p:bldP spid="107" grpId="0"/>
      <p:bldP spid="109" grpId="0" bldLvl="0" animBg="1"/>
      <p:bldP spid="110" grpId="0" bldLvl="0" animBg="1"/>
      <p:bldP spid="111" grpId="0" bldLvl="0" animBg="1"/>
      <p:bldP spid="112" grpId="0" bldLvl="0" animBg="1"/>
      <p:bldP spid="113" grpId="0" bldLvl="0" animBg="1"/>
      <p:bldP spid="114" grpId="0" bldLvl="0" animBg="1"/>
      <p:bldP spid="115" grpId="0" bldLvl="0" animBg="1"/>
      <p:bldP spid="116" grpId="0" bldLvl="0" animBg="1"/>
      <p:bldP spid="117" grpId="0" bldLvl="0" animBg="1"/>
      <p:bldP spid="124" grpId="0" bldLvl="0" animBg="1"/>
      <p:bldP spid="12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9474200" y="393700"/>
            <a:ext cx="55360" cy="56590"/>
          </a:xfrm>
          <a:prstGeom prst="rect">
            <a:avLst/>
          </a:prstGeom>
          <a:ln>
            <a:noFill/>
          </a:ln>
        </p:spPr>
      </p:pic>
      <p:pic>
        <p:nvPicPr>
          <p:cNvPr id="3" name="New picture"/>
          <p:cNvPicPr/>
          <p:nvPr/>
        </p:nvPicPr>
        <p:blipFill>
          <a:blip r:embed="rId2"/>
          <a:srcRect/>
          <a:stretch>
            <a:fillRect/>
          </a:stretch>
        </p:blipFill>
        <p:spPr>
          <a:xfrm>
            <a:off x="9309100" y="228600"/>
            <a:ext cx="196836" cy="202987"/>
          </a:xfrm>
          <a:prstGeom prst="rect">
            <a:avLst/>
          </a:prstGeom>
          <a:ln>
            <a:noFill/>
          </a:ln>
        </p:spPr>
      </p:pic>
      <p:pic>
        <p:nvPicPr>
          <p:cNvPr id="4" name="New picture"/>
          <p:cNvPicPr/>
          <p:nvPr/>
        </p:nvPicPr>
        <p:blipFill>
          <a:blip r:embed="rId3"/>
          <a:srcRect/>
          <a:stretch>
            <a:fillRect/>
          </a:stretch>
        </p:blipFill>
        <p:spPr>
          <a:xfrm>
            <a:off x="9055100" y="355600"/>
            <a:ext cx="115641" cy="135324"/>
          </a:xfrm>
          <a:prstGeom prst="rect">
            <a:avLst/>
          </a:prstGeom>
          <a:ln>
            <a:noFill/>
          </a:ln>
        </p:spPr>
      </p:pic>
      <p:pic>
        <p:nvPicPr>
          <p:cNvPr id="5" name="New picture"/>
          <p:cNvPicPr/>
          <p:nvPr/>
        </p:nvPicPr>
        <p:blipFill>
          <a:blip r:embed="rId4"/>
          <a:srcRect/>
          <a:stretch>
            <a:fillRect/>
          </a:stretch>
        </p:blipFill>
        <p:spPr>
          <a:xfrm>
            <a:off x="9207500" y="342900"/>
            <a:ext cx="65202" cy="50439"/>
          </a:xfrm>
          <a:prstGeom prst="rect">
            <a:avLst/>
          </a:prstGeom>
          <a:ln>
            <a:noFill/>
          </a:ln>
        </p:spPr>
      </p:pic>
      <p:pic>
        <p:nvPicPr>
          <p:cNvPr id="6" name="New picture"/>
          <p:cNvPicPr/>
          <p:nvPr/>
        </p:nvPicPr>
        <p:blipFill>
          <a:blip r:embed="rId5"/>
          <a:srcRect/>
          <a:stretch>
            <a:fillRect/>
          </a:stretch>
        </p:blipFill>
        <p:spPr>
          <a:xfrm>
            <a:off x="9105900" y="317500"/>
            <a:ext cx="44288" cy="51669"/>
          </a:xfrm>
          <a:prstGeom prst="rect">
            <a:avLst/>
          </a:prstGeom>
          <a:ln>
            <a:noFill/>
          </a:ln>
        </p:spPr>
      </p:pic>
      <p:pic>
        <p:nvPicPr>
          <p:cNvPr id="7" name="New picture"/>
          <p:cNvPicPr/>
          <p:nvPr/>
        </p:nvPicPr>
        <p:blipFill>
          <a:blip r:embed="rId6"/>
          <a:srcRect/>
          <a:stretch>
            <a:fillRect/>
          </a:stretch>
        </p:blipFill>
        <p:spPr>
          <a:xfrm>
            <a:off x="9207500" y="279400"/>
            <a:ext cx="77504" cy="73813"/>
          </a:xfrm>
          <a:prstGeom prst="rect">
            <a:avLst/>
          </a:prstGeom>
          <a:ln>
            <a:noFill/>
          </a:ln>
        </p:spPr>
      </p:pic>
      <p:pic>
        <p:nvPicPr>
          <p:cNvPr id="8" name="New picture"/>
          <p:cNvPicPr/>
          <p:nvPr/>
        </p:nvPicPr>
        <p:blipFill>
          <a:blip r:embed="rId7"/>
          <a:srcRect/>
          <a:stretch>
            <a:fillRect/>
          </a:stretch>
        </p:blipFill>
        <p:spPr>
          <a:xfrm>
            <a:off x="9131300" y="254000"/>
            <a:ext cx="46749" cy="51669"/>
          </a:xfrm>
          <a:prstGeom prst="rect">
            <a:avLst/>
          </a:prstGeom>
          <a:ln>
            <a:noFill/>
          </a:ln>
        </p:spPr>
      </p:pic>
      <p:pic>
        <p:nvPicPr>
          <p:cNvPr id="9" name="New picture"/>
          <p:cNvPicPr/>
          <p:nvPr/>
        </p:nvPicPr>
        <p:blipFill>
          <a:blip r:embed="rId8"/>
          <a:srcRect/>
          <a:stretch>
            <a:fillRect/>
          </a:stretch>
        </p:blipFill>
        <p:spPr>
          <a:xfrm>
            <a:off x="8737600" y="266700"/>
            <a:ext cx="300175" cy="228821"/>
          </a:xfrm>
          <a:prstGeom prst="rect">
            <a:avLst/>
          </a:prstGeom>
          <a:ln>
            <a:noFill/>
          </a:ln>
        </p:spPr>
      </p:pic>
      <p:pic>
        <p:nvPicPr>
          <p:cNvPr id="10" name="New picture"/>
          <p:cNvPicPr/>
          <p:nvPr/>
        </p:nvPicPr>
        <p:blipFill>
          <a:blip r:embed="rId9"/>
          <a:srcRect/>
          <a:stretch>
            <a:fillRect/>
          </a:stretch>
        </p:blipFill>
        <p:spPr>
          <a:xfrm>
            <a:off x="8775700" y="304800"/>
            <a:ext cx="45519" cy="60281"/>
          </a:xfrm>
          <a:prstGeom prst="rect">
            <a:avLst/>
          </a:prstGeom>
          <a:ln>
            <a:noFill/>
          </a:ln>
        </p:spPr>
      </p:pic>
      <p:pic>
        <p:nvPicPr>
          <p:cNvPr id="11" name="New picture"/>
          <p:cNvPicPr/>
          <p:nvPr/>
        </p:nvPicPr>
        <p:blipFill>
          <a:blip r:embed="rId10"/>
          <a:srcRect/>
          <a:stretch>
            <a:fillRect/>
          </a:stretch>
        </p:blipFill>
        <p:spPr>
          <a:xfrm>
            <a:off x="8788400" y="241300"/>
            <a:ext cx="56590" cy="57820"/>
          </a:xfrm>
          <a:prstGeom prst="rect">
            <a:avLst/>
          </a:prstGeom>
          <a:ln>
            <a:noFill/>
          </a:ln>
        </p:spPr>
      </p:pic>
      <p:pic>
        <p:nvPicPr>
          <p:cNvPr id="12" name="New picture"/>
          <p:cNvPicPr/>
          <p:nvPr/>
        </p:nvPicPr>
        <p:blipFill>
          <a:blip r:embed="rId11"/>
          <a:srcRect/>
          <a:stretch>
            <a:fillRect/>
          </a:stretch>
        </p:blipFill>
        <p:spPr>
          <a:xfrm>
            <a:off x="9601200" y="317500"/>
            <a:ext cx="31986" cy="47979"/>
          </a:xfrm>
          <a:prstGeom prst="rect">
            <a:avLst/>
          </a:prstGeom>
          <a:ln>
            <a:noFill/>
          </a:ln>
        </p:spPr>
      </p:pic>
      <p:pic>
        <p:nvPicPr>
          <p:cNvPr id="13" name="New picture"/>
          <p:cNvPicPr/>
          <p:nvPr/>
        </p:nvPicPr>
        <p:blipFill>
          <a:blip r:embed="rId12"/>
          <a:srcRect/>
          <a:stretch>
            <a:fillRect/>
          </a:stretch>
        </p:blipFill>
        <p:spPr>
          <a:xfrm>
            <a:off x="9588500" y="203200"/>
            <a:ext cx="204217" cy="275570"/>
          </a:xfrm>
          <a:prstGeom prst="rect">
            <a:avLst/>
          </a:prstGeom>
          <a:ln>
            <a:noFill/>
          </a:ln>
        </p:spPr>
      </p:pic>
      <p:pic>
        <p:nvPicPr>
          <p:cNvPr id="14" name="New picture"/>
          <p:cNvPicPr/>
          <p:nvPr/>
        </p:nvPicPr>
        <p:blipFill>
          <a:blip r:embed="rId13"/>
          <a:srcRect/>
          <a:stretch>
            <a:fillRect/>
          </a:stretch>
        </p:blipFill>
        <p:spPr>
          <a:xfrm>
            <a:off x="8801100" y="520700"/>
            <a:ext cx="38137" cy="49209"/>
          </a:xfrm>
          <a:prstGeom prst="rect">
            <a:avLst/>
          </a:prstGeom>
          <a:ln>
            <a:noFill/>
          </a:ln>
        </p:spPr>
      </p:pic>
      <p:pic>
        <p:nvPicPr>
          <p:cNvPr id="15" name="New picture"/>
          <p:cNvPicPr/>
          <p:nvPr/>
        </p:nvPicPr>
        <p:blipFill>
          <a:blip r:embed="rId14"/>
          <a:srcRect/>
          <a:stretch>
            <a:fillRect/>
          </a:stretch>
        </p:blipFill>
        <p:spPr>
          <a:xfrm>
            <a:off x="8851900" y="520700"/>
            <a:ext cx="38137" cy="49209"/>
          </a:xfrm>
          <a:prstGeom prst="rect">
            <a:avLst/>
          </a:prstGeom>
          <a:ln>
            <a:noFill/>
          </a:ln>
        </p:spPr>
      </p:pic>
      <p:pic>
        <p:nvPicPr>
          <p:cNvPr id="16" name="New picture"/>
          <p:cNvPicPr/>
          <p:nvPr/>
        </p:nvPicPr>
        <p:blipFill>
          <a:blip r:embed="rId15"/>
          <a:srcRect/>
          <a:stretch>
            <a:fillRect/>
          </a:stretch>
        </p:blipFill>
        <p:spPr>
          <a:xfrm>
            <a:off x="8902700" y="520700"/>
            <a:ext cx="35676" cy="49209"/>
          </a:xfrm>
          <a:prstGeom prst="rect">
            <a:avLst/>
          </a:prstGeom>
          <a:ln>
            <a:noFill/>
          </a:ln>
        </p:spPr>
      </p:pic>
      <p:pic>
        <p:nvPicPr>
          <p:cNvPr id="17" name="New picture"/>
          <p:cNvPicPr/>
          <p:nvPr/>
        </p:nvPicPr>
        <p:blipFill>
          <a:blip r:embed="rId16"/>
          <a:srcRect/>
          <a:stretch>
            <a:fillRect/>
          </a:stretch>
        </p:blipFill>
        <p:spPr>
          <a:xfrm>
            <a:off x="8953500" y="520700"/>
            <a:ext cx="27065" cy="49209"/>
          </a:xfrm>
          <a:prstGeom prst="rect">
            <a:avLst/>
          </a:prstGeom>
          <a:ln>
            <a:noFill/>
          </a:ln>
        </p:spPr>
      </p:pic>
      <p:pic>
        <p:nvPicPr>
          <p:cNvPr id="18" name="New picture"/>
          <p:cNvPicPr/>
          <p:nvPr/>
        </p:nvPicPr>
        <p:blipFill>
          <a:blip r:embed="rId17"/>
          <a:srcRect/>
          <a:stretch>
            <a:fillRect/>
          </a:stretch>
        </p:blipFill>
        <p:spPr>
          <a:xfrm>
            <a:off x="9017000" y="520700"/>
            <a:ext cx="44288" cy="49209"/>
          </a:xfrm>
          <a:prstGeom prst="rect">
            <a:avLst/>
          </a:prstGeom>
          <a:ln>
            <a:noFill/>
          </a:ln>
        </p:spPr>
      </p:pic>
      <p:pic>
        <p:nvPicPr>
          <p:cNvPr id="19" name="New picture"/>
          <p:cNvPicPr/>
          <p:nvPr/>
        </p:nvPicPr>
        <p:blipFill>
          <a:blip r:embed="rId18"/>
          <a:srcRect/>
          <a:stretch>
            <a:fillRect/>
          </a:stretch>
        </p:blipFill>
        <p:spPr>
          <a:xfrm>
            <a:off x="9067800" y="520700"/>
            <a:ext cx="38137" cy="49209"/>
          </a:xfrm>
          <a:prstGeom prst="rect">
            <a:avLst/>
          </a:prstGeom>
          <a:ln>
            <a:noFill/>
          </a:ln>
        </p:spPr>
      </p:pic>
      <p:pic>
        <p:nvPicPr>
          <p:cNvPr id="20" name="New picture"/>
          <p:cNvPicPr/>
          <p:nvPr/>
        </p:nvPicPr>
        <p:blipFill>
          <a:blip r:embed="rId19"/>
          <a:srcRect/>
          <a:stretch>
            <a:fillRect/>
          </a:stretch>
        </p:blipFill>
        <p:spPr>
          <a:xfrm>
            <a:off x="9131300" y="520700"/>
            <a:ext cx="44288" cy="50439"/>
          </a:xfrm>
          <a:prstGeom prst="rect">
            <a:avLst/>
          </a:prstGeom>
          <a:ln>
            <a:noFill/>
          </a:ln>
        </p:spPr>
      </p:pic>
      <p:pic>
        <p:nvPicPr>
          <p:cNvPr id="21" name="New picture"/>
          <p:cNvPicPr/>
          <p:nvPr/>
        </p:nvPicPr>
        <p:blipFill>
          <a:blip r:embed="rId20"/>
          <a:srcRect/>
          <a:stretch>
            <a:fillRect/>
          </a:stretch>
        </p:blipFill>
        <p:spPr>
          <a:xfrm>
            <a:off x="9220200" y="520700"/>
            <a:ext cx="38138" cy="49209"/>
          </a:xfrm>
          <a:prstGeom prst="rect">
            <a:avLst/>
          </a:prstGeom>
          <a:ln>
            <a:noFill/>
          </a:ln>
        </p:spPr>
      </p:pic>
      <p:pic>
        <p:nvPicPr>
          <p:cNvPr id="22" name="New picture"/>
          <p:cNvPicPr/>
          <p:nvPr/>
        </p:nvPicPr>
        <p:blipFill>
          <a:blip r:embed="rId21"/>
          <a:srcRect/>
          <a:stretch>
            <a:fillRect/>
          </a:stretch>
        </p:blipFill>
        <p:spPr>
          <a:xfrm>
            <a:off x="9271000" y="520700"/>
            <a:ext cx="38137" cy="49209"/>
          </a:xfrm>
          <a:prstGeom prst="rect">
            <a:avLst/>
          </a:prstGeom>
          <a:ln>
            <a:noFill/>
          </a:ln>
        </p:spPr>
      </p:pic>
      <p:pic>
        <p:nvPicPr>
          <p:cNvPr id="23" name="New picture"/>
          <p:cNvPicPr/>
          <p:nvPr/>
        </p:nvPicPr>
        <p:blipFill>
          <a:blip r:embed="rId22"/>
          <a:srcRect/>
          <a:stretch>
            <a:fillRect/>
          </a:stretch>
        </p:blipFill>
        <p:spPr>
          <a:xfrm>
            <a:off x="9347200" y="520700"/>
            <a:ext cx="41827" cy="49209"/>
          </a:xfrm>
          <a:prstGeom prst="rect">
            <a:avLst/>
          </a:prstGeom>
          <a:ln>
            <a:noFill/>
          </a:ln>
        </p:spPr>
      </p:pic>
      <p:pic>
        <p:nvPicPr>
          <p:cNvPr id="24" name="New picture"/>
          <p:cNvPicPr/>
          <p:nvPr/>
        </p:nvPicPr>
        <p:blipFill>
          <a:blip r:embed="rId23"/>
          <a:srcRect/>
          <a:stretch>
            <a:fillRect/>
          </a:stretch>
        </p:blipFill>
        <p:spPr>
          <a:xfrm>
            <a:off x="9410700" y="520700"/>
            <a:ext cx="36907" cy="49209"/>
          </a:xfrm>
          <a:prstGeom prst="rect">
            <a:avLst/>
          </a:prstGeom>
          <a:ln>
            <a:noFill/>
          </a:ln>
        </p:spPr>
      </p:pic>
      <p:pic>
        <p:nvPicPr>
          <p:cNvPr id="25" name="New picture"/>
          <p:cNvPicPr/>
          <p:nvPr/>
        </p:nvPicPr>
        <p:blipFill>
          <a:blip r:embed="rId24"/>
          <a:srcRect/>
          <a:stretch>
            <a:fillRect/>
          </a:stretch>
        </p:blipFill>
        <p:spPr>
          <a:xfrm>
            <a:off x="9461500" y="520700"/>
            <a:ext cx="40598" cy="49209"/>
          </a:xfrm>
          <a:prstGeom prst="rect">
            <a:avLst/>
          </a:prstGeom>
          <a:ln>
            <a:noFill/>
          </a:ln>
        </p:spPr>
      </p:pic>
      <p:pic>
        <p:nvPicPr>
          <p:cNvPr id="26" name="New picture"/>
          <p:cNvPicPr/>
          <p:nvPr/>
        </p:nvPicPr>
        <p:blipFill>
          <a:blip r:embed="rId25"/>
          <a:srcRect/>
          <a:stretch>
            <a:fillRect/>
          </a:stretch>
        </p:blipFill>
        <p:spPr>
          <a:xfrm>
            <a:off x="9512300" y="520700"/>
            <a:ext cx="38137" cy="50439"/>
          </a:xfrm>
          <a:prstGeom prst="rect">
            <a:avLst/>
          </a:prstGeom>
          <a:ln>
            <a:noFill/>
          </a:ln>
        </p:spPr>
      </p:pic>
      <p:pic>
        <p:nvPicPr>
          <p:cNvPr id="27" name="New picture"/>
          <p:cNvPicPr/>
          <p:nvPr/>
        </p:nvPicPr>
        <p:blipFill>
          <a:blip r:embed="rId26"/>
          <a:srcRect/>
          <a:stretch>
            <a:fillRect/>
          </a:stretch>
        </p:blipFill>
        <p:spPr>
          <a:xfrm>
            <a:off x="9588500" y="520700"/>
            <a:ext cx="39368" cy="49209"/>
          </a:xfrm>
          <a:prstGeom prst="rect">
            <a:avLst/>
          </a:prstGeom>
          <a:ln>
            <a:noFill/>
          </a:ln>
        </p:spPr>
      </p:pic>
      <p:pic>
        <p:nvPicPr>
          <p:cNvPr id="28" name="New picture"/>
          <p:cNvPicPr/>
          <p:nvPr/>
        </p:nvPicPr>
        <p:blipFill>
          <a:blip r:embed="rId27"/>
          <a:srcRect/>
          <a:stretch>
            <a:fillRect/>
          </a:stretch>
        </p:blipFill>
        <p:spPr>
          <a:xfrm>
            <a:off x="9639300" y="520700"/>
            <a:ext cx="41827" cy="49209"/>
          </a:xfrm>
          <a:prstGeom prst="rect">
            <a:avLst/>
          </a:prstGeom>
          <a:ln>
            <a:noFill/>
          </a:ln>
        </p:spPr>
      </p:pic>
      <p:pic>
        <p:nvPicPr>
          <p:cNvPr id="29" name="New picture"/>
          <p:cNvPicPr/>
          <p:nvPr/>
        </p:nvPicPr>
        <p:blipFill>
          <a:blip r:embed="rId28"/>
          <a:srcRect/>
          <a:stretch>
            <a:fillRect/>
          </a:stretch>
        </p:blipFill>
        <p:spPr>
          <a:xfrm>
            <a:off x="8229600" y="190500"/>
            <a:ext cx="430578" cy="434268"/>
          </a:xfrm>
          <a:prstGeom prst="rect">
            <a:avLst/>
          </a:prstGeom>
          <a:ln>
            <a:noFill/>
          </a:ln>
        </p:spPr>
      </p:pic>
      <p:pic>
        <p:nvPicPr>
          <p:cNvPr id="30" name="New picture"/>
          <p:cNvPicPr/>
          <p:nvPr/>
        </p:nvPicPr>
        <p:blipFill>
          <a:blip r:embed="rId29"/>
          <a:srcRect/>
          <a:stretch>
            <a:fillRect/>
          </a:stretch>
        </p:blipFill>
        <p:spPr>
          <a:xfrm>
            <a:off x="8331200" y="279400"/>
            <a:ext cx="237433" cy="212829"/>
          </a:xfrm>
          <a:prstGeom prst="rect">
            <a:avLst/>
          </a:prstGeom>
          <a:ln>
            <a:noFill/>
          </a:ln>
        </p:spPr>
      </p:pic>
      <p:pic>
        <p:nvPicPr>
          <p:cNvPr id="31" name="New picture"/>
          <p:cNvPicPr/>
          <p:nvPr/>
        </p:nvPicPr>
        <p:blipFill>
          <a:blip r:embed="rId30"/>
          <a:srcRect/>
          <a:stretch>
            <a:fillRect/>
          </a:stretch>
        </p:blipFill>
        <p:spPr>
          <a:xfrm>
            <a:off x="8255000" y="444500"/>
            <a:ext cx="49209" cy="35676"/>
          </a:xfrm>
          <a:prstGeom prst="rect">
            <a:avLst/>
          </a:prstGeom>
          <a:ln>
            <a:noFill/>
          </a:ln>
        </p:spPr>
      </p:pic>
      <p:pic>
        <p:nvPicPr>
          <p:cNvPr id="32" name="New picture"/>
          <p:cNvPicPr/>
          <p:nvPr/>
        </p:nvPicPr>
        <p:blipFill>
          <a:blip r:embed="rId31"/>
          <a:srcRect/>
          <a:stretch>
            <a:fillRect/>
          </a:stretch>
        </p:blipFill>
        <p:spPr>
          <a:xfrm>
            <a:off x="8267700" y="469900"/>
            <a:ext cx="46748" cy="38137"/>
          </a:xfrm>
          <a:prstGeom prst="rect">
            <a:avLst/>
          </a:prstGeom>
          <a:ln>
            <a:noFill/>
          </a:ln>
        </p:spPr>
      </p:pic>
      <p:pic>
        <p:nvPicPr>
          <p:cNvPr id="33" name="New picture"/>
          <p:cNvPicPr/>
          <p:nvPr/>
        </p:nvPicPr>
        <p:blipFill>
          <a:blip r:embed="rId32"/>
          <a:srcRect/>
          <a:stretch>
            <a:fillRect/>
          </a:stretch>
        </p:blipFill>
        <p:spPr>
          <a:xfrm>
            <a:off x="8280400" y="495300"/>
            <a:ext cx="46749" cy="40597"/>
          </a:xfrm>
          <a:prstGeom prst="rect">
            <a:avLst/>
          </a:prstGeom>
          <a:ln>
            <a:noFill/>
          </a:ln>
        </p:spPr>
      </p:pic>
      <p:pic>
        <p:nvPicPr>
          <p:cNvPr id="34" name="New picture"/>
          <p:cNvPicPr/>
          <p:nvPr/>
        </p:nvPicPr>
        <p:blipFill>
          <a:blip r:embed="rId33"/>
          <a:srcRect/>
          <a:stretch>
            <a:fillRect/>
          </a:stretch>
        </p:blipFill>
        <p:spPr>
          <a:xfrm>
            <a:off x="8318500" y="520700"/>
            <a:ext cx="29525" cy="35676"/>
          </a:xfrm>
          <a:prstGeom prst="rect">
            <a:avLst/>
          </a:prstGeom>
          <a:ln>
            <a:noFill/>
          </a:ln>
        </p:spPr>
      </p:pic>
      <p:pic>
        <p:nvPicPr>
          <p:cNvPr id="35" name="New picture"/>
          <p:cNvPicPr/>
          <p:nvPr/>
        </p:nvPicPr>
        <p:blipFill>
          <a:blip r:embed="rId34"/>
          <a:srcRect/>
          <a:stretch>
            <a:fillRect/>
          </a:stretch>
        </p:blipFill>
        <p:spPr>
          <a:xfrm>
            <a:off x="8331200" y="533400"/>
            <a:ext cx="35677" cy="43058"/>
          </a:xfrm>
          <a:prstGeom prst="rect">
            <a:avLst/>
          </a:prstGeom>
          <a:ln>
            <a:noFill/>
          </a:ln>
        </p:spPr>
      </p:pic>
      <p:pic>
        <p:nvPicPr>
          <p:cNvPr id="36" name="New picture"/>
          <p:cNvPicPr/>
          <p:nvPr/>
        </p:nvPicPr>
        <p:blipFill>
          <a:blip r:embed="rId35"/>
          <a:srcRect/>
          <a:stretch>
            <a:fillRect/>
          </a:stretch>
        </p:blipFill>
        <p:spPr>
          <a:xfrm>
            <a:off x="8356600" y="546100"/>
            <a:ext cx="39367" cy="47979"/>
          </a:xfrm>
          <a:prstGeom prst="rect">
            <a:avLst/>
          </a:prstGeom>
          <a:ln>
            <a:noFill/>
          </a:ln>
        </p:spPr>
      </p:pic>
      <p:pic>
        <p:nvPicPr>
          <p:cNvPr id="37" name="New picture"/>
          <p:cNvPicPr/>
          <p:nvPr/>
        </p:nvPicPr>
        <p:blipFill>
          <a:blip r:embed="rId36"/>
          <a:srcRect/>
          <a:stretch>
            <a:fillRect/>
          </a:stretch>
        </p:blipFill>
        <p:spPr>
          <a:xfrm>
            <a:off x="8382000" y="546100"/>
            <a:ext cx="28295" cy="44288"/>
          </a:xfrm>
          <a:prstGeom prst="rect">
            <a:avLst/>
          </a:prstGeom>
          <a:ln>
            <a:noFill/>
          </a:ln>
        </p:spPr>
      </p:pic>
      <p:pic>
        <p:nvPicPr>
          <p:cNvPr id="38" name="New picture"/>
          <p:cNvPicPr/>
          <p:nvPr/>
        </p:nvPicPr>
        <p:blipFill>
          <a:blip r:embed="rId37"/>
          <a:srcRect/>
          <a:stretch>
            <a:fillRect/>
          </a:stretch>
        </p:blipFill>
        <p:spPr>
          <a:xfrm>
            <a:off x="8432800" y="558800"/>
            <a:ext cx="23373" cy="40597"/>
          </a:xfrm>
          <a:prstGeom prst="rect">
            <a:avLst/>
          </a:prstGeom>
          <a:ln>
            <a:noFill/>
          </a:ln>
        </p:spPr>
      </p:pic>
      <p:pic>
        <p:nvPicPr>
          <p:cNvPr id="39" name="New picture"/>
          <p:cNvPicPr/>
          <p:nvPr/>
        </p:nvPicPr>
        <p:blipFill>
          <a:blip r:embed="rId38"/>
          <a:srcRect/>
          <a:stretch>
            <a:fillRect/>
          </a:stretch>
        </p:blipFill>
        <p:spPr>
          <a:xfrm>
            <a:off x="8458200" y="558800"/>
            <a:ext cx="25834" cy="44288"/>
          </a:xfrm>
          <a:prstGeom prst="rect">
            <a:avLst/>
          </a:prstGeom>
          <a:ln>
            <a:noFill/>
          </a:ln>
        </p:spPr>
      </p:pic>
      <p:pic>
        <p:nvPicPr>
          <p:cNvPr id="40" name="New picture"/>
          <p:cNvPicPr/>
          <p:nvPr/>
        </p:nvPicPr>
        <p:blipFill>
          <a:blip r:embed="rId39"/>
          <a:srcRect/>
          <a:stretch>
            <a:fillRect/>
          </a:stretch>
        </p:blipFill>
        <p:spPr>
          <a:xfrm>
            <a:off x="8483600" y="546100"/>
            <a:ext cx="17222" cy="40597"/>
          </a:xfrm>
          <a:prstGeom prst="rect">
            <a:avLst/>
          </a:prstGeom>
          <a:ln>
            <a:noFill/>
          </a:ln>
        </p:spPr>
      </p:pic>
      <p:pic>
        <p:nvPicPr>
          <p:cNvPr id="41" name="New picture"/>
          <p:cNvPicPr/>
          <p:nvPr/>
        </p:nvPicPr>
        <p:blipFill>
          <a:blip r:embed="rId40"/>
          <a:srcRect/>
          <a:stretch>
            <a:fillRect/>
          </a:stretch>
        </p:blipFill>
        <p:spPr>
          <a:xfrm>
            <a:off x="8496300" y="546100"/>
            <a:ext cx="28296" cy="45518"/>
          </a:xfrm>
          <a:prstGeom prst="rect">
            <a:avLst/>
          </a:prstGeom>
          <a:ln>
            <a:noFill/>
          </a:ln>
        </p:spPr>
      </p:pic>
      <p:pic>
        <p:nvPicPr>
          <p:cNvPr id="42" name="New picture"/>
          <p:cNvPicPr/>
          <p:nvPr/>
        </p:nvPicPr>
        <p:blipFill>
          <a:blip r:embed="rId41"/>
          <a:srcRect/>
          <a:stretch>
            <a:fillRect/>
          </a:stretch>
        </p:blipFill>
        <p:spPr>
          <a:xfrm>
            <a:off x="8521700" y="533400"/>
            <a:ext cx="40598" cy="46748"/>
          </a:xfrm>
          <a:prstGeom prst="rect">
            <a:avLst/>
          </a:prstGeom>
          <a:ln>
            <a:noFill/>
          </a:ln>
        </p:spPr>
      </p:pic>
      <p:pic>
        <p:nvPicPr>
          <p:cNvPr id="43" name="New picture"/>
          <p:cNvPicPr/>
          <p:nvPr/>
        </p:nvPicPr>
        <p:blipFill>
          <a:blip r:embed="rId42"/>
          <a:srcRect/>
          <a:stretch>
            <a:fillRect/>
          </a:stretch>
        </p:blipFill>
        <p:spPr>
          <a:xfrm>
            <a:off x="8534400" y="520700"/>
            <a:ext cx="41827" cy="41828"/>
          </a:xfrm>
          <a:prstGeom prst="rect">
            <a:avLst/>
          </a:prstGeom>
          <a:ln>
            <a:noFill/>
          </a:ln>
        </p:spPr>
      </p:pic>
      <p:pic>
        <p:nvPicPr>
          <p:cNvPr id="44" name="New picture"/>
          <p:cNvPicPr/>
          <p:nvPr/>
        </p:nvPicPr>
        <p:blipFill>
          <a:blip r:embed="rId43"/>
          <a:srcRect/>
          <a:stretch>
            <a:fillRect/>
          </a:stretch>
        </p:blipFill>
        <p:spPr>
          <a:xfrm>
            <a:off x="8559800" y="508000"/>
            <a:ext cx="41827" cy="35676"/>
          </a:xfrm>
          <a:prstGeom prst="rect">
            <a:avLst/>
          </a:prstGeom>
          <a:ln>
            <a:noFill/>
          </a:ln>
        </p:spPr>
      </p:pic>
      <p:pic>
        <p:nvPicPr>
          <p:cNvPr id="45" name="New picture"/>
          <p:cNvPicPr/>
          <p:nvPr/>
        </p:nvPicPr>
        <p:blipFill>
          <a:blip r:embed="rId44"/>
          <a:srcRect/>
          <a:stretch>
            <a:fillRect/>
          </a:stretch>
        </p:blipFill>
        <p:spPr>
          <a:xfrm>
            <a:off x="8572500" y="495300"/>
            <a:ext cx="38137" cy="25835"/>
          </a:xfrm>
          <a:prstGeom prst="rect">
            <a:avLst/>
          </a:prstGeom>
          <a:ln>
            <a:noFill/>
          </a:ln>
        </p:spPr>
      </p:pic>
      <p:pic>
        <p:nvPicPr>
          <p:cNvPr id="46" name="New picture"/>
          <p:cNvPicPr/>
          <p:nvPr/>
        </p:nvPicPr>
        <p:blipFill>
          <a:blip r:embed="rId45"/>
          <a:srcRect/>
          <a:stretch>
            <a:fillRect/>
          </a:stretch>
        </p:blipFill>
        <p:spPr>
          <a:xfrm>
            <a:off x="8572500" y="457200"/>
            <a:ext cx="44288" cy="34446"/>
          </a:xfrm>
          <a:prstGeom prst="rect">
            <a:avLst/>
          </a:prstGeom>
          <a:ln>
            <a:noFill/>
          </a:ln>
        </p:spPr>
      </p:pic>
      <p:pic>
        <p:nvPicPr>
          <p:cNvPr id="47" name="New picture"/>
          <p:cNvPicPr/>
          <p:nvPr/>
        </p:nvPicPr>
        <p:blipFill>
          <a:blip r:embed="rId46"/>
          <a:srcRect/>
          <a:stretch>
            <a:fillRect/>
          </a:stretch>
        </p:blipFill>
        <p:spPr>
          <a:xfrm>
            <a:off x="8585200" y="444500"/>
            <a:ext cx="44288" cy="28295"/>
          </a:xfrm>
          <a:prstGeom prst="rect">
            <a:avLst/>
          </a:prstGeom>
          <a:ln>
            <a:noFill/>
          </a:ln>
        </p:spPr>
      </p:pic>
      <p:pic>
        <p:nvPicPr>
          <p:cNvPr id="48" name="New picture"/>
          <p:cNvPicPr/>
          <p:nvPr/>
        </p:nvPicPr>
        <p:blipFill>
          <a:blip r:embed="rId47"/>
          <a:srcRect/>
          <a:stretch>
            <a:fillRect/>
          </a:stretch>
        </p:blipFill>
        <p:spPr>
          <a:xfrm>
            <a:off x="8293100" y="520700"/>
            <a:ext cx="41827" cy="30756"/>
          </a:xfrm>
          <a:prstGeom prst="rect">
            <a:avLst/>
          </a:prstGeom>
          <a:ln>
            <a:noFill/>
          </a:ln>
        </p:spPr>
      </p:pic>
      <p:pic>
        <p:nvPicPr>
          <p:cNvPr id="49" name="New picture"/>
          <p:cNvPicPr/>
          <p:nvPr/>
        </p:nvPicPr>
        <p:blipFill>
          <a:blip r:embed="rId48"/>
          <a:srcRect/>
          <a:stretch>
            <a:fillRect/>
          </a:stretch>
        </p:blipFill>
        <p:spPr>
          <a:xfrm>
            <a:off x="8369300" y="508000"/>
            <a:ext cx="130405" cy="40597"/>
          </a:xfrm>
          <a:prstGeom prst="rect">
            <a:avLst/>
          </a:prstGeom>
          <a:ln>
            <a:noFill/>
          </a:ln>
        </p:spPr>
      </p:pic>
      <p:pic>
        <p:nvPicPr>
          <p:cNvPr id="50" name="New picture"/>
          <p:cNvPicPr/>
          <p:nvPr/>
        </p:nvPicPr>
        <p:blipFill>
          <a:blip r:embed="rId49"/>
          <a:srcRect/>
          <a:stretch>
            <a:fillRect/>
          </a:stretch>
        </p:blipFill>
        <p:spPr>
          <a:xfrm>
            <a:off x="8509000" y="266700"/>
            <a:ext cx="17223" cy="17223"/>
          </a:xfrm>
          <a:prstGeom prst="rect">
            <a:avLst/>
          </a:prstGeom>
          <a:ln>
            <a:noFill/>
          </a:ln>
        </p:spPr>
      </p:pic>
      <p:pic>
        <p:nvPicPr>
          <p:cNvPr id="51" name="New picture"/>
          <p:cNvPicPr/>
          <p:nvPr/>
        </p:nvPicPr>
        <p:blipFill>
          <a:blip r:embed="rId50"/>
          <a:srcRect/>
          <a:stretch>
            <a:fillRect/>
          </a:stretch>
        </p:blipFill>
        <p:spPr>
          <a:xfrm>
            <a:off x="8470900" y="215900"/>
            <a:ext cx="62742" cy="55360"/>
          </a:xfrm>
          <a:prstGeom prst="rect">
            <a:avLst/>
          </a:prstGeom>
          <a:ln>
            <a:noFill/>
          </a:ln>
        </p:spPr>
      </p:pic>
      <p:pic>
        <p:nvPicPr>
          <p:cNvPr id="52" name="New picture"/>
          <p:cNvPicPr/>
          <p:nvPr/>
        </p:nvPicPr>
        <p:blipFill>
          <a:blip r:embed="rId51"/>
          <a:srcRect/>
          <a:stretch>
            <a:fillRect/>
          </a:stretch>
        </p:blipFill>
        <p:spPr>
          <a:xfrm>
            <a:off x="8356600" y="254000"/>
            <a:ext cx="24604" cy="50439"/>
          </a:xfrm>
          <a:prstGeom prst="rect">
            <a:avLst/>
          </a:prstGeom>
          <a:ln>
            <a:noFill/>
          </a:ln>
        </p:spPr>
      </p:pic>
      <p:pic>
        <p:nvPicPr>
          <p:cNvPr id="53" name="New picture"/>
          <p:cNvPicPr/>
          <p:nvPr/>
        </p:nvPicPr>
        <p:blipFill>
          <a:blip r:embed="rId52"/>
          <a:srcRect/>
          <a:stretch>
            <a:fillRect/>
          </a:stretch>
        </p:blipFill>
        <p:spPr>
          <a:xfrm>
            <a:off x="8394700" y="241300"/>
            <a:ext cx="19684" cy="19684"/>
          </a:xfrm>
          <a:prstGeom prst="rect">
            <a:avLst/>
          </a:prstGeom>
          <a:ln>
            <a:noFill/>
          </a:ln>
        </p:spPr>
      </p:pic>
      <p:pic>
        <p:nvPicPr>
          <p:cNvPr id="54" name="New picture"/>
          <p:cNvPicPr/>
          <p:nvPr/>
        </p:nvPicPr>
        <p:blipFill>
          <a:blip r:embed="rId53"/>
          <a:srcRect/>
          <a:stretch>
            <a:fillRect/>
          </a:stretch>
        </p:blipFill>
        <p:spPr>
          <a:xfrm>
            <a:off x="8356600" y="254000"/>
            <a:ext cx="14762" cy="17223"/>
          </a:xfrm>
          <a:prstGeom prst="rect">
            <a:avLst/>
          </a:prstGeom>
          <a:ln>
            <a:noFill/>
          </a:ln>
        </p:spPr>
      </p:pic>
      <p:pic>
        <p:nvPicPr>
          <p:cNvPr id="55" name="New picture"/>
          <p:cNvPicPr/>
          <p:nvPr/>
        </p:nvPicPr>
        <p:blipFill>
          <a:blip r:embed="rId54"/>
          <a:srcRect/>
          <a:stretch>
            <a:fillRect/>
          </a:stretch>
        </p:blipFill>
        <p:spPr>
          <a:xfrm>
            <a:off x="8394700" y="215900"/>
            <a:ext cx="23374" cy="25835"/>
          </a:xfrm>
          <a:prstGeom prst="rect">
            <a:avLst/>
          </a:prstGeom>
          <a:ln>
            <a:noFill/>
          </a:ln>
        </p:spPr>
      </p:pic>
      <p:pic>
        <p:nvPicPr>
          <p:cNvPr id="56" name="New picture"/>
          <p:cNvPicPr/>
          <p:nvPr/>
        </p:nvPicPr>
        <p:blipFill>
          <a:blip r:embed="rId55"/>
          <a:srcRect/>
          <a:stretch>
            <a:fillRect/>
          </a:stretch>
        </p:blipFill>
        <p:spPr>
          <a:xfrm>
            <a:off x="8356600" y="228600"/>
            <a:ext cx="14762" cy="15993"/>
          </a:xfrm>
          <a:prstGeom prst="rect">
            <a:avLst/>
          </a:prstGeom>
          <a:ln>
            <a:noFill/>
          </a:ln>
        </p:spPr>
      </p:pic>
      <p:pic>
        <p:nvPicPr>
          <p:cNvPr id="57" name="New picture"/>
          <p:cNvPicPr/>
          <p:nvPr/>
        </p:nvPicPr>
        <p:blipFill>
          <a:blip r:embed="rId56"/>
          <a:srcRect/>
          <a:stretch>
            <a:fillRect/>
          </a:stretch>
        </p:blipFill>
        <p:spPr>
          <a:xfrm>
            <a:off x="8280400" y="292100"/>
            <a:ext cx="57820" cy="102108"/>
          </a:xfrm>
          <a:prstGeom prst="rect">
            <a:avLst/>
          </a:prstGeom>
          <a:ln>
            <a:noFill/>
          </a:ln>
        </p:spPr>
      </p:pic>
      <p:pic>
        <p:nvPicPr>
          <p:cNvPr id="58" name="New picture"/>
          <p:cNvPicPr/>
          <p:nvPr/>
        </p:nvPicPr>
        <p:blipFill>
          <a:blip r:embed="rId57"/>
          <a:srcRect/>
          <a:stretch>
            <a:fillRect/>
          </a:stretch>
        </p:blipFill>
        <p:spPr>
          <a:xfrm>
            <a:off x="8267700" y="342900"/>
            <a:ext cx="15992" cy="13532"/>
          </a:xfrm>
          <a:prstGeom prst="rect">
            <a:avLst/>
          </a:prstGeom>
          <a:ln>
            <a:noFill/>
          </a:ln>
        </p:spPr>
      </p:pic>
      <p:pic>
        <p:nvPicPr>
          <p:cNvPr id="59" name="New picture"/>
          <p:cNvPicPr/>
          <p:nvPr/>
        </p:nvPicPr>
        <p:blipFill>
          <a:blip r:embed="rId58"/>
          <a:srcRect/>
          <a:stretch>
            <a:fillRect/>
          </a:stretch>
        </p:blipFill>
        <p:spPr>
          <a:xfrm>
            <a:off x="8255000" y="330200"/>
            <a:ext cx="17223" cy="15993"/>
          </a:xfrm>
          <a:prstGeom prst="rect">
            <a:avLst/>
          </a:prstGeom>
          <a:ln>
            <a:noFill/>
          </a:ln>
        </p:spPr>
      </p:pic>
      <p:pic>
        <p:nvPicPr>
          <p:cNvPr id="60" name="New picture"/>
          <p:cNvPicPr/>
          <p:nvPr/>
        </p:nvPicPr>
        <p:blipFill>
          <a:blip r:embed="rId59"/>
          <a:srcRect/>
          <a:stretch>
            <a:fillRect/>
          </a:stretch>
        </p:blipFill>
        <p:spPr>
          <a:xfrm>
            <a:off x="8343900" y="342900"/>
            <a:ext cx="200527" cy="173461"/>
          </a:xfrm>
          <a:prstGeom prst="rect">
            <a:avLst/>
          </a:prstGeom>
          <a:ln>
            <a:noFill/>
          </a:ln>
        </p:spPr>
      </p:pic>
      <p:pic>
        <p:nvPicPr>
          <p:cNvPr id="61" name="New picture"/>
          <p:cNvPicPr/>
          <p:nvPr/>
        </p:nvPicPr>
        <p:blipFill>
          <a:blip r:embed="rId60"/>
          <a:srcRect/>
          <a:stretch>
            <a:fillRect/>
          </a:stretch>
        </p:blipFill>
        <p:spPr>
          <a:xfrm>
            <a:off x="8547100" y="304800"/>
            <a:ext cx="78735" cy="52900"/>
          </a:xfrm>
          <a:prstGeom prst="rect">
            <a:avLst/>
          </a:prstGeom>
          <a:ln>
            <a:noFill/>
          </a:ln>
        </p:spPr>
      </p:pic>
      <p:pic>
        <p:nvPicPr>
          <p:cNvPr id="62" name="New picture"/>
          <p:cNvPicPr/>
          <p:nvPr/>
        </p:nvPicPr>
        <p:blipFill>
          <a:blip r:embed="rId61"/>
          <a:srcRect/>
          <a:stretch>
            <a:fillRect/>
          </a:stretch>
        </p:blipFill>
        <p:spPr>
          <a:xfrm>
            <a:off x="368300" y="4914900"/>
            <a:ext cx="262655" cy="240470"/>
          </a:xfrm>
          <a:prstGeom prst="rect">
            <a:avLst/>
          </a:prstGeom>
          <a:ln>
            <a:noFill/>
          </a:ln>
        </p:spPr>
      </p:pic>
      <p:pic>
        <p:nvPicPr>
          <p:cNvPr id="63" name="New picture"/>
          <p:cNvPicPr/>
          <p:nvPr/>
        </p:nvPicPr>
        <p:blipFill>
          <a:blip r:embed="rId62"/>
          <a:srcRect/>
          <a:stretch>
            <a:fillRect/>
          </a:stretch>
        </p:blipFill>
        <p:spPr>
          <a:xfrm>
            <a:off x="381000" y="5181600"/>
            <a:ext cx="180798" cy="243020"/>
          </a:xfrm>
          <a:prstGeom prst="rect">
            <a:avLst/>
          </a:prstGeom>
          <a:ln>
            <a:noFill/>
          </a:ln>
        </p:spPr>
      </p:pic>
      <p:pic>
        <p:nvPicPr>
          <p:cNvPr id="64" name="New picture"/>
          <p:cNvPicPr/>
          <p:nvPr/>
        </p:nvPicPr>
        <p:blipFill>
          <a:blip r:embed="rId63"/>
          <a:srcRect/>
          <a:stretch>
            <a:fillRect/>
          </a:stretch>
        </p:blipFill>
        <p:spPr>
          <a:xfrm>
            <a:off x="647700" y="5194300"/>
            <a:ext cx="239450" cy="225934"/>
          </a:xfrm>
          <a:prstGeom prst="rect">
            <a:avLst/>
          </a:prstGeom>
          <a:ln>
            <a:noFill/>
          </a:ln>
        </p:spPr>
      </p:pic>
      <p:pic>
        <p:nvPicPr>
          <p:cNvPr id="65" name="New picture"/>
          <p:cNvPicPr/>
          <p:nvPr/>
        </p:nvPicPr>
        <p:blipFill>
          <a:blip r:embed="rId64"/>
          <a:srcRect/>
          <a:stretch>
            <a:fillRect/>
          </a:stretch>
        </p:blipFill>
        <p:spPr>
          <a:xfrm>
            <a:off x="660400" y="4927600"/>
            <a:ext cx="248120" cy="236389"/>
          </a:xfrm>
          <a:prstGeom prst="rect">
            <a:avLst/>
          </a:prstGeom>
          <a:ln>
            <a:noFill/>
          </a:ln>
        </p:spPr>
      </p:pic>
      <p:pic>
        <p:nvPicPr>
          <p:cNvPr id="66" name="New picture"/>
          <p:cNvPicPr/>
          <p:nvPr/>
        </p:nvPicPr>
        <p:blipFill>
          <a:blip r:embed="rId65"/>
          <a:srcRect/>
          <a:stretch>
            <a:fillRect/>
          </a:stretch>
        </p:blipFill>
        <p:spPr>
          <a:xfrm>
            <a:off x="558800" y="5194300"/>
            <a:ext cx="61966" cy="224150"/>
          </a:xfrm>
          <a:prstGeom prst="rect">
            <a:avLst/>
          </a:prstGeom>
          <a:ln>
            <a:noFill/>
          </a:ln>
        </p:spPr>
      </p:pic>
      <p:pic>
        <p:nvPicPr>
          <p:cNvPr id="67" name="New picture"/>
          <p:cNvPicPr/>
          <p:nvPr/>
        </p:nvPicPr>
        <p:blipFill>
          <a:blip r:embed="rId66"/>
          <a:srcRect/>
          <a:stretch>
            <a:fillRect/>
          </a:stretch>
        </p:blipFill>
        <p:spPr>
          <a:xfrm>
            <a:off x="635000" y="4927600"/>
            <a:ext cx="128268" cy="129797"/>
          </a:xfrm>
          <a:prstGeom prst="rect">
            <a:avLst/>
          </a:prstGeom>
          <a:ln>
            <a:noFill/>
          </a:ln>
        </p:spPr>
      </p:pic>
      <p:sp>
        <p:nvSpPr>
          <p:cNvPr id="81" name="New shape"/>
          <p:cNvSpPr/>
          <p:nvPr/>
        </p:nvSpPr>
        <p:spPr>
          <a:xfrm>
            <a:off x="7581900" y="5232400"/>
            <a:ext cx="2136000" cy="20680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r" eaLnBrk="1" latinLnBrk="0" hangingPunct="0">
              <a:lnSpc>
                <a:spcPct val="100000"/>
              </a:lnSpc>
            </a:pPr>
            <a:r>
              <a:rPr lang="en-US" altLang="zh-CN" sz="1335" b="1" dirty="0">
                <a:solidFill>
                  <a:srgbClr val="003F88"/>
                </a:solidFill>
                <a:latin typeface="Arial" panose="020B0604020202020204"/>
              </a:rPr>
              <a:t>2</a:t>
            </a:r>
            <a:endParaRPr lang="zh-CN" sz="1335" b="1" dirty="0">
              <a:solidFill>
                <a:srgbClr val="003F88"/>
              </a:solidFill>
              <a:latin typeface="Arial" panose="020B0604020202020204"/>
            </a:endParaRPr>
          </a:p>
        </p:txBody>
      </p:sp>
      <p:sp>
        <p:nvSpPr>
          <p:cNvPr id="69" name="AutoShape 2"/>
          <p:cNvSpPr>
            <a:spLocks noChangeAspect="1" noChangeArrowheads="1"/>
          </p:cNvSpPr>
          <p:nvPr/>
        </p:nvSpPr>
        <p:spPr bwMode="auto">
          <a:xfrm>
            <a:off x="4927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New shape"/>
          <p:cNvSpPr/>
          <p:nvPr/>
        </p:nvSpPr>
        <p:spPr>
          <a:xfrm>
            <a:off x="1699182" y="768176"/>
            <a:ext cx="1944216" cy="24743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ctr" eaLnBrk="1" latinLnBrk="0" hangingPunct="0">
              <a:lnSpc>
                <a:spcPct val="120000"/>
              </a:lnSpc>
            </a:pPr>
            <a:endParaRPr sz="1500" b="1" dirty="0">
              <a:solidFill>
                <a:srgbClr val="FFFFFF"/>
              </a:solidFill>
              <a:latin typeface="Times"/>
            </a:endParaRPr>
          </a:p>
        </p:txBody>
      </p:sp>
      <p:pic>
        <p:nvPicPr>
          <p:cNvPr id="71" name="图片 6"/>
          <p:cNvPicPr>
            <a:picLocks noChangeAspect="1"/>
          </p:cNvPicPr>
          <p:nvPr>
            <p:custDataLst>
              <p:tags r:id="rId67"/>
            </p:custDataLst>
          </p:nvPr>
        </p:nvPicPr>
        <p:blipFill>
          <a:blip r:embed="rId68"/>
          <a:stretch>
            <a:fillRect/>
          </a:stretch>
        </p:blipFill>
        <p:spPr>
          <a:xfrm>
            <a:off x="3855720" y="260985"/>
            <a:ext cx="2541270" cy="2541270"/>
          </a:xfrm>
          <a:prstGeom prst="rect">
            <a:avLst/>
          </a:prstGeom>
          <a:noFill/>
          <a:ln>
            <a:noFill/>
          </a:ln>
        </p:spPr>
      </p:pic>
      <p:pic>
        <p:nvPicPr>
          <p:cNvPr id="72" name="图片 7" descr="IMG_256"/>
          <p:cNvPicPr>
            <a:picLocks noChangeAspect="1"/>
          </p:cNvPicPr>
          <p:nvPr>
            <p:custDataLst>
              <p:tags r:id="rId69"/>
            </p:custDataLst>
          </p:nvPr>
        </p:nvPicPr>
        <p:blipFill>
          <a:blip r:embed="rId70"/>
          <a:stretch>
            <a:fillRect/>
          </a:stretch>
        </p:blipFill>
        <p:spPr>
          <a:xfrm>
            <a:off x="111760" y="48895"/>
            <a:ext cx="2976245" cy="2737485"/>
          </a:xfrm>
          <a:prstGeom prst="rect">
            <a:avLst/>
          </a:prstGeom>
          <a:noFill/>
          <a:ln w="9525">
            <a:noFill/>
          </a:ln>
        </p:spPr>
      </p:pic>
      <p:pic>
        <p:nvPicPr>
          <p:cNvPr id="77" name="图片 12" descr="IMG_256"/>
          <p:cNvPicPr>
            <a:picLocks noChangeAspect="1"/>
          </p:cNvPicPr>
          <p:nvPr>
            <p:custDataLst>
              <p:tags r:id="rId71"/>
            </p:custDataLst>
          </p:nvPr>
        </p:nvPicPr>
        <p:blipFill>
          <a:blip r:embed="rId72"/>
          <a:srcRect l="9235" t="4234" r="9072" b="4190"/>
          <a:stretch>
            <a:fillRect/>
          </a:stretch>
        </p:blipFill>
        <p:spPr>
          <a:xfrm>
            <a:off x="1335405" y="2929255"/>
            <a:ext cx="3168015" cy="2664460"/>
          </a:xfrm>
          <a:prstGeom prst="rect">
            <a:avLst/>
          </a:prstGeom>
          <a:noFill/>
          <a:ln w="9525">
            <a:noFill/>
          </a:ln>
        </p:spPr>
      </p:pic>
      <p:pic>
        <p:nvPicPr>
          <p:cNvPr id="78" name="图片 15" descr="IMG_256"/>
          <p:cNvPicPr>
            <a:picLocks noChangeAspect="1"/>
          </p:cNvPicPr>
          <p:nvPr>
            <p:custDataLst>
              <p:tags r:id="rId73"/>
            </p:custDataLst>
          </p:nvPr>
        </p:nvPicPr>
        <p:blipFill>
          <a:blip r:embed="rId74"/>
          <a:stretch>
            <a:fillRect/>
          </a:stretch>
        </p:blipFill>
        <p:spPr>
          <a:xfrm>
            <a:off x="6806565" y="817245"/>
            <a:ext cx="2821305" cy="4097655"/>
          </a:xfrm>
          <a:prstGeom prst="rect">
            <a:avLst/>
          </a:prstGeom>
          <a:noFill/>
          <a:ln w="9525">
            <a:noFill/>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800100" y="3924300"/>
            <a:ext cx="2343940" cy="514197"/>
          </a:xfrm>
          <a:prstGeom prst="rect">
            <a:avLst/>
          </a:prstGeom>
          <a:ln>
            <a:noFill/>
          </a:ln>
        </p:spPr>
      </p:pic>
      <p:pic>
        <p:nvPicPr>
          <p:cNvPr id="3" name="New picture"/>
          <p:cNvPicPr/>
          <p:nvPr/>
        </p:nvPicPr>
        <p:blipFill>
          <a:blip r:embed="rId2"/>
          <a:srcRect/>
          <a:stretch>
            <a:fillRect/>
          </a:stretch>
        </p:blipFill>
        <p:spPr>
          <a:xfrm>
            <a:off x="5854700" y="444500"/>
            <a:ext cx="5801587" cy="5851313"/>
          </a:xfrm>
          <a:prstGeom prst="rect">
            <a:avLst/>
          </a:prstGeom>
          <a:ln>
            <a:noFill/>
          </a:ln>
        </p:spPr>
      </p:pic>
      <p:pic>
        <p:nvPicPr>
          <p:cNvPr id="4" name="New picture"/>
          <p:cNvPicPr/>
          <p:nvPr/>
        </p:nvPicPr>
        <p:blipFill>
          <a:blip r:embed="rId3"/>
          <a:srcRect/>
          <a:stretch>
            <a:fillRect/>
          </a:stretch>
        </p:blipFill>
        <p:spPr>
          <a:xfrm>
            <a:off x="7162800" y="1752600"/>
            <a:ext cx="3199162" cy="2867641"/>
          </a:xfrm>
          <a:prstGeom prst="rect">
            <a:avLst/>
          </a:prstGeom>
          <a:ln>
            <a:noFill/>
          </a:ln>
        </p:spPr>
      </p:pic>
      <p:pic>
        <p:nvPicPr>
          <p:cNvPr id="5" name="New picture"/>
          <p:cNvPicPr/>
          <p:nvPr/>
        </p:nvPicPr>
        <p:blipFill>
          <a:blip r:embed="rId4"/>
          <a:srcRect/>
          <a:stretch>
            <a:fillRect/>
          </a:stretch>
        </p:blipFill>
        <p:spPr>
          <a:xfrm>
            <a:off x="6159500" y="3873500"/>
            <a:ext cx="663038" cy="480703"/>
          </a:xfrm>
          <a:prstGeom prst="rect">
            <a:avLst/>
          </a:prstGeom>
          <a:ln>
            <a:noFill/>
          </a:ln>
        </p:spPr>
      </p:pic>
      <p:pic>
        <p:nvPicPr>
          <p:cNvPr id="6" name="New picture"/>
          <p:cNvPicPr/>
          <p:nvPr/>
        </p:nvPicPr>
        <p:blipFill>
          <a:blip r:embed="rId5"/>
          <a:srcRect/>
          <a:stretch>
            <a:fillRect/>
          </a:stretch>
        </p:blipFill>
        <p:spPr>
          <a:xfrm>
            <a:off x="6350000" y="4229100"/>
            <a:ext cx="629886" cy="513856"/>
          </a:xfrm>
          <a:prstGeom prst="rect">
            <a:avLst/>
          </a:prstGeom>
          <a:ln>
            <a:noFill/>
          </a:ln>
        </p:spPr>
      </p:pic>
      <p:pic>
        <p:nvPicPr>
          <p:cNvPr id="7" name="New picture"/>
          <p:cNvPicPr/>
          <p:nvPr/>
        </p:nvPicPr>
        <p:blipFill>
          <a:blip r:embed="rId6"/>
          <a:srcRect/>
          <a:stretch>
            <a:fillRect/>
          </a:stretch>
        </p:blipFill>
        <p:spPr>
          <a:xfrm>
            <a:off x="6540500" y="4521200"/>
            <a:ext cx="629887" cy="547007"/>
          </a:xfrm>
          <a:prstGeom prst="rect">
            <a:avLst/>
          </a:prstGeom>
          <a:ln>
            <a:noFill/>
          </a:ln>
        </p:spPr>
      </p:pic>
      <p:pic>
        <p:nvPicPr>
          <p:cNvPr id="8" name="New picture"/>
          <p:cNvPicPr/>
          <p:nvPr/>
        </p:nvPicPr>
        <p:blipFill>
          <a:blip r:embed="rId7"/>
          <a:srcRect/>
          <a:stretch>
            <a:fillRect/>
          </a:stretch>
        </p:blipFill>
        <p:spPr>
          <a:xfrm>
            <a:off x="7048500" y="4991100"/>
            <a:ext cx="397823" cy="480703"/>
          </a:xfrm>
          <a:prstGeom prst="rect">
            <a:avLst/>
          </a:prstGeom>
          <a:ln>
            <a:noFill/>
          </a:ln>
        </p:spPr>
      </p:pic>
      <p:pic>
        <p:nvPicPr>
          <p:cNvPr id="9" name="New picture"/>
          <p:cNvPicPr/>
          <p:nvPr/>
        </p:nvPicPr>
        <p:blipFill>
          <a:blip r:embed="rId8"/>
          <a:srcRect/>
          <a:stretch>
            <a:fillRect/>
          </a:stretch>
        </p:blipFill>
        <p:spPr>
          <a:xfrm>
            <a:off x="7188200" y="5118100"/>
            <a:ext cx="480703" cy="580158"/>
          </a:xfrm>
          <a:prstGeom prst="rect">
            <a:avLst/>
          </a:prstGeom>
          <a:ln>
            <a:noFill/>
          </a:ln>
        </p:spPr>
      </p:pic>
      <p:pic>
        <p:nvPicPr>
          <p:cNvPr id="10" name="New picture"/>
          <p:cNvPicPr/>
          <p:nvPr/>
        </p:nvPicPr>
        <p:blipFill>
          <a:blip r:embed="rId9"/>
          <a:srcRect/>
          <a:stretch>
            <a:fillRect/>
          </a:stretch>
        </p:blipFill>
        <p:spPr>
          <a:xfrm>
            <a:off x="7518400" y="5219700"/>
            <a:ext cx="530431" cy="646463"/>
          </a:xfrm>
          <a:prstGeom prst="rect">
            <a:avLst/>
          </a:prstGeom>
          <a:ln>
            <a:noFill/>
          </a:ln>
        </p:spPr>
      </p:pic>
      <p:pic>
        <p:nvPicPr>
          <p:cNvPr id="11" name="New picture"/>
          <p:cNvPicPr/>
          <p:nvPr/>
        </p:nvPicPr>
        <p:blipFill>
          <a:blip r:embed="rId10"/>
          <a:srcRect/>
          <a:stretch>
            <a:fillRect/>
          </a:stretch>
        </p:blipFill>
        <p:spPr>
          <a:xfrm>
            <a:off x="7924800" y="5372100"/>
            <a:ext cx="381248" cy="596735"/>
          </a:xfrm>
          <a:prstGeom prst="rect">
            <a:avLst/>
          </a:prstGeom>
          <a:ln>
            <a:noFill/>
          </a:ln>
        </p:spPr>
      </p:pic>
      <p:pic>
        <p:nvPicPr>
          <p:cNvPr id="12" name="New picture"/>
          <p:cNvPicPr/>
          <p:nvPr/>
        </p:nvPicPr>
        <p:blipFill>
          <a:blip r:embed="rId11"/>
          <a:srcRect/>
          <a:stretch>
            <a:fillRect/>
          </a:stretch>
        </p:blipFill>
        <p:spPr>
          <a:xfrm>
            <a:off x="8623300" y="5448300"/>
            <a:ext cx="314943" cy="547007"/>
          </a:xfrm>
          <a:prstGeom prst="rect">
            <a:avLst/>
          </a:prstGeom>
          <a:ln>
            <a:noFill/>
          </a:ln>
        </p:spPr>
      </p:pic>
      <p:pic>
        <p:nvPicPr>
          <p:cNvPr id="13" name="New picture"/>
          <p:cNvPicPr/>
          <p:nvPr/>
        </p:nvPicPr>
        <p:blipFill>
          <a:blip r:embed="rId12"/>
          <a:srcRect/>
          <a:stretch>
            <a:fillRect/>
          </a:stretch>
        </p:blipFill>
        <p:spPr>
          <a:xfrm>
            <a:off x="8978900" y="5410200"/>
            <a:ext cx="348096" cy="596735"/>
          </a:xfrm>
          <a:prstGeom prst="rect">
            <a:avLst/>
          </a:prstGeom>
          <a:ln>
            <a:noFill/>
          </a:ln>
        </p:spPr>
      </p:pic>
      <p:pic>
        <p:nvPicPr>
          <p:cNvPr id="14" name="New picture"/>
          <p:cNvPicPr/>
          <p:nvPr/>
        </p:nvPicPr>
        <p:blipFill>
          <a:blip r:embed="rId13"/>
          <a:srcRect/>
          <a:stretch>
            <a:fillRect/>
          </a:stretch>
        </p:blipFill>
        <p:spPr>
          <a:xfrm>
            <a:off x="9309100" y="5372100"/>
            <a:ext cx="232062" cy="547007"/>
          </a:xfrm>
          <a:prstGeom prst="rect">
            <a:avLst/>
          </a:prstGeom>
          <a:ln>
            <a:noFill/>
          </a:ln>
        </p:spPr>
      </p:pic>
      <p:pic>
        <p:nvPicPr>
          <p:cNvPr id="15" name="New picture"/>
          <p:cNvPicPr/>
          <p:nvPr/>
        </p:nvPicPr>
        <p:blipFill>
          <a:blip r:embed="rId14"/>
          <a:srcRect/>
          <a:stretch>
            <a:fillRect/>
          </a:stretch>
        </p:blipFill>
        <p:spPr>
          <a:xfrm>
            <a:off x="9423400" y="5219700"/>
            <a:ext cx="381248" cy="613311"/>
          </a:xfrm>
          <a:prstGeom prst="rect">
            <a:avLst/>
          </a:prstGeom>
          <a:ln>
            <a:noFill/>
          </a:ln>
        </p:spPr>
      </p:pic>
      <p:pic>
        <p:nvPicPr>
          <p:cNvPr id="16" name="New picture"/>
          <p:cNvPicPr/>
          <p:nvPr/>
        </p:nvPicPr>
        <p:blipFill>
          <a:blip r:embed="rId15"/>
          <a:srcRect/>
          <a:stretch>
            <a:fillRect/>
          </a:stretch>
        </p:blipFill>
        <p:spPr>
          <a:xfrm>
            <a:off x="9740900" y="5067300"/>
            <a:ext cx="547007" cy="629886"/>
          </a:xfrm>
          <a:prstGeom prst="rect">
            <a:avLst/>
          </a:prstGeom>
          <a:ln>
            <a:noFill/>
          </a:ln>
        </p:spPr>
      </p:pic>
      <p:pic>
        <p:nvPicPr>
          <p:cNvPr id="17" name="New picture"/>
          <p:cNvPicPr/>
          <p:nvPr/>
        </p:nvPicPr>
        <p:blipFill>
          <a:blip r:embed="rId16"/>
          <a:srcRect/>
          <a:stretch>
            <a:fillRect/>
          </a:stretch>
        </p:blipFill>
        <p:spPr>
          <a:xfrm>
            <a:off x="10020300" y="4940300"/>
            <a:ext cx="563583" cy="563583"/>
          </a:xfrm>
          <a:prstGeom prst="rect">
            <a:avLst/>
          </a:prstGeom>
          <a:ln>
            <a:noFill/>
          </a:ln>
        </p:spPr>
      </p:pic>
      <p:pic>
        <p:nvPicPr>
          <p:cNvPr id="18" name="New picture"/>
          <p:cNvPicPr/>
          <p:nvPr/>
        </p:nvPicPr>
        <p:blipFill>
          <a:blip r:embed="rId17"/>
          <a:srcRect/>
          <a:stretch>
            <a:fillRect/>
          </a:stretch>
        </p:blipFill>
        <p:spPr>
          <a:xfrm>
            <a:off x="10160000" y="4686300"/>
            <a:ext cx="718905" cy="480703"/>
          </a:xfrm>
          <a:prstGeom prst="rect">
            <a:avLst/>
          </a:prstGeom>
          <a:ln>
            <a:noFill/>
          </a:ln>
        </p:spPr>
      </p:pic>
      <p:pic>
        <p:nvPicPr>
          <p:cNvPr id="19" name="New picture"/>
          <p:cNvPicPr/>
          <p:nvPr/>
        </p:nvPicPr>
        <p:blipFill>
          <a:blip r:embed="rId18"/>
          <a:srcRect/>
          <a:stretch>
            <a:fillRect/>
          </a:stretch>
        </p:blipFill>
        <p:spPr>
          <a:xfrm>
            <a:off x="10160000" y="4521200"/>
            <a:ext cx="851514" cy="348094"/>
          </a:xfrm>
          <a:prstGeom prst="rect">
            <a:avLst/>
          </a:prstGeom>
          <a:ln>
            <a:noFill/>
          </a:ln>
        </p:spPr>
      </p:pic>
      <p:pic>
        <p:nvPicPr>
          <p:cNvPr id="20" name="New picture"/>
          <p:cNvPicPr/>
          <p:nvPr/>
        </p:nvPicPr>
        <p:blipFill>
          <a:blip r:embed="rId19"/>
          <a:srcRect/>
          <a:stretch>
            <a:fillRect/>
          </a:stretch>
        </p:blipFill>
        <p:spPr>
          <a:xfrm>
            <a:off x="10160000" y="4165600"/>
            <a:ext cx="1017270" cy="464128"/>
          </a:xfrm>
          <a:prstGeom prst="rect">
            <a:avLst/>
          </a:prstGeom>
          <a:ln>
            <a:noFill/>
          </a:ln>
        </p:spPr>
      </p:pic>
      <p:pic>
        <p:nvPicPr>
          <p:cNvPr id="21" name="New picture"/>
          <p:cNvPicPr/>
          <p:nvPr/>
        </p:nvPicPr>
        <p:blipFill>
          <a:blip r:embed="rId20"/>
          <a:srcRect/>
          <a:stretch>
            <a:fillRect/>
          </a:stretch>
        </p:blipFill>
        <p:spPr>
          <a:xfrm>
            <a:off x="10160000" y="3848100"/>
            <a:ext cx="1149879" cy="381248"/>
          </a:xfrm>
          <a:prstGeom prst="rect">
            <a:avLst/>
          </a:prstGeom>
          <a:ln>
            <a:noFill/>
          </a:ln>
        </p:spPr>
      </p:pic>
      <p:pic>
        <p:nvPicPr>
          <p:cNvPr id="22" name="New picture"/>
          <p:cNvPicPr/>
          <p:nvPr/>
        </p:nvPicPr>
        <p:blipFill>
          <a:blip r:embed="rId21"/>
          <a:srcRect/>
          <a:stretch>
            <a:fillRect/>
          </a:stretch>
        </p:blipFill>
        <p:spPr>
          <a:xfrm>
            <a:off x="6781800" y="4889500"/>
            <a:ext cx="563583" cy="414400"/>
          </a:xfrm>
          <a:prstGeom prst="rect">
            <a:avLst/>
          </a:prstGeom>
          <a:ln>
            <a:noFill/>
          </a:ln>
        </p:spPr>
      </p:pic>
      <p:pic>
        <p:nvPicPr>
          <p:cNvPr id="23" name="New picture"/>
          <p:cNvPicPr/>
          <p:nvPr/>
        </p:nvPicPr>
        <p:blipFill>
          <a:blip r:embed="rId22"/>
          <a:srcRect/>
          <a:stretch>
            <a:fillRect/>
          </a:stretch>
        </p:blipFill>
        <p:spPr>
          <a:xfrm>
            <a:off x="7823200" y="4711700"/>
            <a:ext cx="1757053" cy="547007"/>
          </a:xfrm>
          <a:prstGeom prst="rect">
            <a:avLst/>
          </a:prstGeom>
          <a:ln>
            <a:noFill/>
          </a:ln>
        </p:spPr>
      </p:pic>
      <p:pic>
        <p:nvPicPr>
          <p:cNvPr id="24" name="New picture"/>
          <p:cNvPicPr/>
          <p:nvPr/>
        </p:nvPicPr>
        <p:blipFill>
          <a:blip r:embed="rId23"/>
          <a:srcRect/>
          <a:stretch>
            <a:fillRect/>
          </a:stretch>
        </p:blipFill>
        <p:spPr>
          <a:xfrm>
            <a:off x="9664700" y="1574800"/>
            <a:ext cx="232063" cy="232063"/>
          </a:xfrm>
          <a:prstGeom prst="rect">
            <a:avLst/>
          </a:prstGeom>
          <a:ln>
            <a:noFill/>
          </a:ln>
        </p:spPr>
      </p:pic>
      <p:pic>
        <p:nvPicPr>
          <p:cNvPr id="25" name="New picture"/>
          <p:cNvPicPr/>
          <p:nvPr/>
        </p:nvPicPr>
        <p:blipFill>
          <a:blip r:embed="rId24"/>
          <a:srcRect/>
          <a:stretch>
            <a:fillRect/>
          </a:stretch>
        </p:blipFill>
        <p:spPr>
          <a:xfrm>
            <a:off x="9067800" y="876300"/>
            <a:ext cx="845373" cy="745918"/>
          </a:xfrm>
          <a:prstGeom prst="rect">
            <a:avLst/>
          </a:prstGeom>
          <a:ln>
            <a:noFill/>
          </a:ln>
        </p:spPr>
      </p:pic>
      <p:pic>
        <p:nvPicPr>
          <p:cNvPr id="26" name="New picture"/>
          <p:cNvPicPr/>
          <p:nvPr/>
        </p:nvPicPr>
        <p:blipFill>
          <a:blip r:embed="rId25"/>
          <a:srcRect/>
          <a:stretch>
            <a:fillRect/>
          </a:stretch>
        </p:blipFill>
        <p:spPr>
          <a:xfrm>
            <a:off x="7658100" y="1346200"/>
            <a:ext cx="331521" cy="679614"/>
          </a:xfrm>
          <a:prstGeom prst="rect">
            <a:avLst/>
          </a:prstGeom>
          <a:ln>
            <a:noFill/>
          </a:ln>
        </p:spPr>
      </p:pic>
      <p:pic>
        <p:nvPicPr>
          <p:cNvPr id="27" name="New picture"/>
          <p:cNvPicPr/>
          <p:nvPr/>
        </p:nvPicPr>
        <p:blipFill>
          <a:blip r:embed="rId26"/>
          <a:srcRect/>
          <a:stretch>
            <a:fillRect/>
          </a:stretch>
        </p:blipFill>
        <p:spPr>
          <a:xfrm>
            <a:off x="8115300" y="1181100"/>
            <a:ext cx="265215" cy="265214"/>
          </a:xfrm>
          <a:prstGeom prst="rect">
            <a:avLst/>
          </a:prstGeom>
          <a:ln>
            <a:noFill/>
          </a:ln>
        </p:spPr>
      </p:pic>
      <p:pic>
        <p:nvPicPr>
          <p:cNvPr id="28" name="New picture"/>
          <p:cNvPicPr/>
          <p:nvPr/>
        </p:nvPicPr>
        <p:blipFill>
          <a:blip r:embed="rId27"/>
          <a:srcRect/>
          <a:stretch>
            <a:fillRect/>
          </a:stretch>
        </p:blipFill>
        <p:spPr>
          <a:xfrm>
            <a:off x="7645400" y="1282700"/>
            <a:ext cx="198912" cy="232063"/>
          </a:xfrm>
          <a:prstGeom prst="rect">
            <a:avLst/>
          </a:prstGeom>
          <a:ln>
            <a:noFill/>
          </a:ln>
        </p:spPr>
      </p:pic>
      <p:pic>
        <p:nvPicPr>
          <p:cNvPr id="29" name="New picture"/>
          <p:cNvPicPr/>
          <p:nvPr/>
        </p:nvPicPr>
        <p:blipFill>
          <a:blip r:embed="rId28"/>
          <a:srcRect/>
          <a:stretch>
            <a:fillRect/>
          </a:stretch>
        </p:blipFill>
        <p:spPr>
          <a:xfrm>
            <a:off x="8026400" y="914400"/>
            <a:ext cx="314944" cy="348094"/>
          </a:xfrm>
          <a:prstGeom prst="rect">
            <a:avLst/>
          </a:prstGeom>
          <a:ln>
            <a:noFill/>
          </a:ln>
        </p:spPr>
      </p:pic>
      <p:pic>
        <p:nvPicPr>
          <p:cNvPr id="30" name="New picture"/>
          <p:cNvPicPr/>
          <p:nvPr/>
        </p:nvPicPr>
        <p:blipFill>
          <a:blip r:embed="rId29"/>
          <a:srcRect/>
          <a:stretch>
            <a:fillRect/>
          </a:stretch>
        </p:blipFill>
        <p:spPr>
          <a:xfrm>
            <a:off x="7645400" y="990600"/>
            <a:ext cx="198912" cy="215487"/>
          </a:xfrm>
          <a:prstGeom prst="rect">
            <a:avLst/>
          </a:prstGeom>
          <a:ln>
            <a:noFill/>
          </a:ln>
        </p:spPr>
      </p:pic>
      <p:pic>
        <p:nvPicPr>
          <p:cNvPr id="31" name="New picture"/>
          <p:cNvPicPr/>
          <p:nvPr/>
        </p:nvPicPr>
        <p:blipFill>
          <a:blip r:embed="rId30"/>
          <a:srcRect/>
          <a:stretch>
            <a:fillRect/>
          </a:stretch>
        </p:blipFill>
        <p:spPr>
          <a:xfrm>
            <a:off x="6553200" y="1803400"/>
            <a:ext cx="779069" cy="1375805"/>
          </a:xfrm>
          <a:prstGeom prst="rect">
            <a:avLst/>
          </a:prstGeom>
          <a:ln>
            <a:noFill/>
          </a:ln>
        </p:spPr>
      </p:pic>
      <p:pic>
        <p:nvPicPr>
          <p:cNvPr id="32" name="New picture"/>
          <p:cNvPicPr/>
          <p:nvPr/>
        </p:nvPicPr>
        <p:blipFill>
          <a:blip r:embed="rId31"/>
          <a:srcRect/>
          <a:stretch>
            <a:fillRect/>
          </a:stretch>
        </p:blipFill>
        <p:spPr>
          <a:xfrm>
            <a:off x="6438900" y="2590800"/>
            <a:ext cx="215487" cy="182335"/>
          </a:xfrm>
          <a:prstGeom prst="rect">
            <a:avLst/>
          </a:prstGeom>
          <a:ln>
            <a:noFill/>
          </a:ln>
        </p:spPr>
      </p:pic>
      <p:pic>
        <p:nvPicPr>
          <p:cNvPr id="33" name="New picture"/>
          <p:cNvPicPr/>
          <p:nvPr/>
        </p:nvPicPr>
        <p:blipFill>
          <a:blip r:embed="rId32"/>
          <a:srcRect/>
          <a:stretch>
            <a:fillRect/>
          </a:stretch>
        </p:blipFill>
        <p:spPr>
          <a:xfrm>
            <a:off x="6235700" y="2374900"/>
            <a:ext cx="232062" cy="215486"/>
          </a:xfrm>
          <a:prstGeom prst="rect">
            <a:avLst/>
          </a:prstGeom>
          <a:ln>
            <a:noFill/>
          </a:ln>
        </p:spPr>
      </p:pic>
      <p:pic>
        <p:nvPicPr>
          <p:cNvPr id="34" name="New picture"/>
          <p:cNvPicPr/>
          <p:nvPr/>
        </p:nvPicPr>
        <p:blipFill>
          <a:blip r:embed="rId33"/>
          <a:srcRect/>
          <a:stretch>
            <a:fillRect/>
          </a:stretch>
        </p:blipFill>
        <p:spPr>
          <a:xfrm>
            <a:off x="7416800" y="2540000"/>
            <a:ext cx="2701882" cy="2337210"/>
          </a:xfrm>
          <a:prstGeom prst="rect">
            <a:avLst/>
          </a:prstGeom>
          <a:ln>
            <a:noFill/>
          </a:ln>
        </p:spPr>
      </p:pic>
      <p:pic>
        <p:nvPicPr>
          <p:cNvPr id="35" name="New picture"/>
          <p:cNvPicPr/>
          <p:nvPr/>
        </p:nvPicPr>
        <p:blipFill>
          <a:blip r:embed="rId34"/>
          <a:srcRect/>
          <a:stretch>
            <a:fillRect/>
          </a:stretch>
        </p:blipFill>
        <p:spPr>
          <a:xfrm>
            <a:off x="10160000" y="2057400"/>
            <a:ext cx="1067001" cy="712766"/>
          </a:xfrm>
          <a:prstGeom prst="rect">
            <a:avLst/>
          </a:prstGeom>
          <a:ln>
            <a:noFill/>
          </a:ln>
        </p:spPr>
      </p:pic>
      <p:pic>
        <p:nvPicPr>
          <p:cNvPr id="36" name="New picture"/>
          <p:cNvPicPr/>
          <p:nvPr/>
        </p:nvPicPr>
        <p:blipFill>
          <a:blip r:embed="rId35"/>
          <a:srcRect/>
          <a:stretch>
            <a:fillRect/>
          </a:stretch>
        </p:blipFill>
        <p:spPr>
          <a:xfrm>
            <a:off x="10160000" y="1943100"/>
            <a:ext cx="586296" cy="314942"/>
          </a:xfrm>
          <a:prstGeom prst="rect">
            <a:avLst/>
          </a:prstGeom>
          <a:ln>
            <a:noFill/>
          </a:ln>
        </p:spPr>
      </p:pic>
      <p:pic>
        <p:nvPicPr>
          <p:cNvPr id="37" name="New picture"/>
          <p:cNvPicPr/>
          <p:nvPr/>
        </p:nvPicPr>
        <p:blipFill>
          <a:blip r:embed="rId36"/>
          <a:srcRect/>
          <a:stretch>
            <a:fillRect/>
          </a:stretch>
        </p:blipFill>
        <p:spPr>
          <a:xfrm>
            <a:off x="10160000" y="1943100"/>
            <a:ext cx="586296" cy="314942"/>
          </a:xfrm>
          <a:prstGeom prst="rect">
            <a:avLst/>
          </a:prstGeom>
          <a:ln>
            <a:noFill/>
          </a:ln>
        </p:spPr>
      </p:pic>
      <p:pic>
        <p:nvPicPr>
          <p:cNvPr id="38" name="New picture"/>
          <p:cNvPicPr/>
          <p:nvPr/>
        </p:nvPicPr>
        <p:blipFill>
          <a:blip r:embed="rId37"/>
          <a:srcRect/>
          <a:stretch>
            <a:fillRect/>
          </a:stretch>
        </p:blipFill>
        <p:spPr>
          <a:xfrm>
            <a:off x="10160000" y="2057400"/>
            <a:ext cx="370812" cy="149183"/>
          </a:xfrm>
          <a:prstGeom prst="rect">
            <a:avLst/>
          </a:prstGeom>
          <a:ln>
            <a:noFill/>
          </a:ln>
        </p:spPr>
      </p:pic>
      <p:pic>
        <p:nvPicPr>
          <p:cNvPr id="39" name="New picture"/>
          <p:cNvPicPr/>
          <p:nvPr/>
        </p:nvPicPr>
        <p:blipFill>
          <a:blip r:embed="rId38"/>
          <a:srcRect/>
          <a:stretch>
            <a:fillRect/>
          </a:stretch>
        </p:blipFill>
        <p:spPr>
          <a:xfrm>
            <a:off x="10160000" y="2057400"/>
            <a:ext cx="370812" cy="149183"/>
          </a:xfrm>
          <a:prstGeom prst="rect">
            <a:avLst/>
          </a:prstGeom>
          <a:ln>
            <a:noFill/>
          </a:ln>
        </p:spPr>
      </p:pic>
      <p:pic>
        <p:nvPicPr>
          <p:cNvPr id="40" name="New picture"/>
          <p:cNvPicPr/>
          <p:nvPr/>
        </p:nvPicPr>
        <p:blipFill>
          <a:blip r:embed="rId39"/>
          <a:srcRect/>
          <a:stretch>
            <a:fillRect/>
          </a:stretch>
        </p:blipFill>
        <p:spPr>
          <a:xfrm>
            <a:off x="5105400" y="2451100"/>
            <a:ext cx="4872837" cy="2941856"/>
          </a:xfrm>
          <a:prstGeom prst="rect">
            <a:avLst/>
          </a:prstGeom>
          <a:ln>
            <a:noFill/>
          </a:ln>
        </p:spPr>
      </p:pic>
      <p:sp>
        <p:nvSpPr>
          <p:cNvPr id="41" name="New shape"/>
          <p:cNvSpPr/>
          <p:nvPr/>
        </p:nvSpPr>
        <p:spPr>
          <a:xfrm>
            <a:off x="876300" y="2362200"/>
            <a:ext cx="5283200" cy="857250"/>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l" eaLnBrk="1" latinLnBrk="0" hangingPunct="0">
              <a:lnSpc>
                <a:spcPct val="100000"/>
              </a:lnSpc>
            </a:pPr>
            <a:r>
              <a:rPr lang="zh-CN" altLang="en-US" sz="2000" b="1" dirty="0">
                <a:solidFill>
                  <a:srgbClr val="3F3F3F"/>
                </a:solidFill>
                <a:latin typeface="Arial" panose="020B0604020202020204"/>
                <a:sym typeface="+mn-ea"/>
              </a:rPr>
              <a:t>图形学的</a:t>
            </a:r>
            <a:r>
              <a:rPr lang="zh-CN" altLang="en-US" sz="2000" b="1" dirty="0">
                <a:solidFill>
                  <a:srgbClr val="3F3F3F"/>
                </a:solidFill>
                <a:latin typeface="Arial" panose="020B0604020202020204"/>
                <a:sym typeface="+mn-ea"/>
              </a:rPr>
              <a:t>现状</a:t>
            </a:r>
            <a:endParaRPr lang="zh-CN" altLang="en-US" sz="2000" b="1" dirty="0">
              <a:solidFill>
                <a:srgbClr val="3F3F3F"/>
              </a:solidFill>
              <a:latin typeface="Arial" panose="020B0604020202020204"/>
              <a:sym typeface="+mn-ea"/>
            </a:endParaRPr>
          </a:p>
        </p:txBody>
      </p:sp>
      <p:sp>
        <p:nvSpPr>
          <p:cNvPr id="42" name="New shape"/>
          <p:cNvSpPr/>
          <p:nvPr/>
        </p:nvSpPr>
        <p:spPr>
          <a:xfrm>
            <a:off x="876300" y="1231900"/>
            <a:ext cx="1089573" cy="125153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l" eaLnBrk="1" latinLnBrk="0" hangingPunct="0">
              <a:lnSpc>
                <a:spcPct val="100000"/>
              </a:lnSpc>
            </a:pPr>
            <a:r>
              <a:rPr lang="zh-CN" sz="6000" b="1">
                <a:solidFill>
                  <a:srgbClr val="3F3F3F"/>
                </a:solidFill>
                <a:latin typeface="Arial" panose="020B0604020202020204"/>
              </a:rPr>
              <a:t>0</a:t>
            </a:r>
            <a:r>
              <a:rPr lang="en-US" altLang="zh-CN" sz="6000" b="1">
                <a:solidFill>
                  <a:srgbClr val="3F3F3F"/>
                </a:solidFill>
                <a:latin typeface="Arial" panose="020B0604020202020204"/>
              </a:rPr>
              <a:t>2</a:t>
            </a:r>
            <a:endParaRPr lang="en-US" altLang="zh-CN" sz="6000" b="1">
              <a:solidFill>
                <a:srgbClr val="3F3F3F"/>
              </a:solidFill>
              <a:latin typeface="Arial" panose="020B0604020202020204"/>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9474200" y="393700"/>
            <a:ext cx="55360" cy="56590"/>
          </a:xfrm>
          <a:prstGeom prst="rect">
            <a:avLst/>
          </a:prstGeom>
          <a:ln>
            <a:noFill/>
          </a:ln>
        </p:spPr>
      </p:pic>
      <p:pic>
        <p:nvPicPr>
          <p:cNvPr id="3" name="New picture"/>
          <p:cNvPicPr/>
          <p:nvPr/>
        </p:nvPicPr>
        <p:blipFill>
          <a:blip r:embed="rId2"/>
          <a:srcRect/>
          <a:stretch>
            <a:fillRect/>
          </a:stretch>
        </p:blipFill>
        <p:spPr>
          <a:xfrm>
            <a:off x="9309100" y="228600"/>
            <a:ext cx="196836" cy="202987"/>
          </a:xfrm>
          <a:prstGeom prst="rect">
            <a:avLst/>
          </a:prstGeom>
          <a:ln>
            <a:noFill/>
          </a:ln>
        </p:spPr>
      </p:pic>
      <p:pic>
        <p:nvPicPr>
          <p:cNvPr id="4" name="New picture"/>
          <p:cNvPicPr/>
          <p:nvPr/>
        </p:nvPicPr>
        <p:blipFill>
          <a:blip r:embed="rId3"/>
          <a:srcRect/>
          <a:stretch>
            <a:fillRect/>
          </a:stretch>
        </p:blipFill>
        <p:spPr>
          <a:xfrm>
            <a:off x="9055100" y="355600"/>
            <a:ext cx="115641" cy="135324"/>
          </a:xfrm>
          <a:prstGeom prst="rect">
            <a:avLst/>
          </a:prstGeom>
          <a:ln>
            <a:noFill/>
          </a:ln>
        </p:spPr>
      </p:pic>
      <p:pic>
        <p:nvPicPr>
          <p:cNvPr id="5" name="New picture"/>
          <p:cNvPicPr/>
          <p:nvPr/>
        </p:nvPicPr>
        <p:blipFill>
          <a:blip r:embed="rId4"/>
          <a:srcRect/>
          <a:stretch>
            <a:fillRect/>
          </a:stretch>
        </p:blipFill>
        <p:spPr>
          <a:xfrm>
            <a:off x="9207500" y="342900"/>
            <a:ext cx="65202" cy="50439"/>
          </a:xfrm>
          <a:prstGeom prst="rect">
            <a:avLst/>
          </a:prstGeom>
          <a:ln>
            <a:noFill/>
          </a:ln>
        </p:spPr>
      </p:pic>
      <p:pic>
        <p:nvPicPr>
          <p:cNvPr id="6" name="New picture"/>
          <p:cNvPicPr/>
          <p:nvPr/>
        </p:nvPicPr>
        <p:blipFill>
          <a:blip r:embed="rId5"/>
          <a:srcRect/>
          <a:stretch>
            <a:fillRect/>
          </a:stretch>
        </p:blipFill>
        <p:spPr>
          <a:xfrm>
            <a:off x="9105900" y="317500"/>
            <a:ext cx="44288" cy="51669"/>
          </a:xfrm>
          <a:prstGeom prst="rect">
            <a:avLst/>
          </a:prstGeom>
          <a:ln>
            <a:noFill/>
          </a:ln>
        </p:spPr>
      </p:pic>
      <p:pic>
        <p:nvPicPr>
          <p:cNvPr id="7" name="New picture"/>
          <p:cNvPicPr/>
          <p:nvPr/>
        </p:nvPicPr>
        <p:blipFill>
          <a:blip r:embed="rId6"/>
          <a:srcRect/>
          <a:stretch>
            <a:fillRect/>
          </a:stretch>
        </p:blipFill>
        <p:spPr>
          <a:xfrm>
            <a:off x="9207500" y="279400"/>
            <a:ext cx="77504" cy="73813"/>
          </a:xfrm>
          <a:prstGeom prst="rect">
            <a:avLst/>
          </a:prstGeom>
          <a:ln>
            <a:noFill/>
          </a:ln>
        </p:spPr>
      </p:pic>
      <p:pic>
        <p:nvPicPr>
          <p:cNvPr id="8" name="New picture"/>
          <p:cNvPicPr/>
          <p:nvPr/>
        </p:nvPicPr>
        <p:blipFill>
          <a:blip r:embed="rId7"/>
          <a:srcRect/>
          <a:stretch>
            <a:fillRect/>
          </a:stretch>
        </p:blipFill>
        <p:spPr>
          <a:xfrm>
            <a:off x="9131300" y="254000"/>
            <a:ext cx="46749" cy="51669"/>
          </a:xfrm>
          <a:prstGeom prst="rect">
            <a:avLst/>
          </a:prstGeom>
          <a:ln>
            <a:noFill/>
          </a:ln>
        </p:spPr>
      </p:pic>
      <p:pic>
        <p:nvPicPr>
          <p:cNvPr id="9" name="New picture"/>
          <p:cNvPicPr/>
          <p:nvPr/>
        </p:nvPicPr>
        <p:blipFill>
          <a:blip r:embed="rId8"/>
          <a:srcRect/>
          <a:stretch>
            <a:fillRect/>
          </a:stretch>
        </p:blipFill>
        <p:spPr>
          <a:xfrm>
            <a:off x="8737600" y="266700"/>
            <a:ext cx="300175" cy="228821"/>
          </a:xfrm>
          <a:prstGeom prst="rect">
            <a:avLst/>
          </a:prstGeom>
          <a:ln>
            <a:noFill/>
          </a:ln>
        </p:spPr>
      </p:pic>
      <p:pic>
        <p:nvPicPr>
          <p:cNvPr id="10" name="New picture"/>
          <p:cNvPicPr/>
          <p:nvPr/>
        </p:nvPicPr>
        <p:blipFill>
          <a:blip r:embed="rId9"/>
          <a:srcRect/>
          <a:stretch>
            <a:fillRect/>
          </a:stretch>
        </p:blipFill>
        <p:spPr>
          <a:xfrm>
            <a:off x="8775700" y="304800"/>
            <a:ext cx="45519" cy="60281"/>
          </a:xfrm>
          <a:prstGeom prst="rect">
            <a:avLst/>
          </a:prstGeom>
          <a:ln>
            <a:noFill/>
          </a:ln>
        </p:spPr>
      </p:pic>
      <p:pic>
        <p:nvPicPr>
          <p:cNvPr id="11" name="New picture"/>
          <p:cNvPicPr/>
          <p:nvPr/>
        </p:nvPicPr>
        <p:blipFill>
          <a:blip r:embed="rId10"/>
          <a:srcRect/>
          <a:stretch>
            <a:fillRect/>
          </a:stretch>
        </p:blipFill>
        <p:spPr>
          <a:xfrm>
            <a:off x="8788400" y="241300"/>
            <a:ext cx="56590" cy="57820"/>
          </a:xfrm>
          <a:prstGeom prst="rect">
            <a:avLst/>
          </a:prstGeom>
          <a:ln>
            <a:noFill/>
          </a:ln>
        </p:spPr>
      </p:pic>
      <p:pic>
        <p:nvPicPr>
          <p:cNvPr id="12" name="New picture"/>
          <p:cNvPicPr/>
          <p:nvPr/>
        </p:nvPicPr>
        <p:blipFill>
          <a:blip r:embed="rId11"/>
          <a:srcRect/>
          <a:stretch>
            <a:fillRect/>
          </a:stretch>
        </p:blipFill>
        <p:spPr>
          <a:xfrm>
            <a:off x="9601200" y="317500"/>
            <a:ext cx="31986" cy="47979"/>
          </a:xfrm>
          <a:prstGeom prst="rect">
            <a:avLst/>
          </a:prstGeom>
          <a:ln>
            <a:noFill/>
          </a:ln>
        </p:spPr>
      </p:pic>
      <p:pic>
        <p:nvPicPr>
          <p:cNvPr id="13" name="New picture"/>
          <p:cNvPicPr/>
          <p:nvPr/>
        </p:nvPicPr>
        <p:blipFill>
          <a:blip r:embed="rId12"/>
          <a:srcRect/>
          <a:stretch>
            <a:fillRect/>
          </a:stretch>
        </p:blipFill>
        <p:spPr>
          <a:xfrm>
            <a:off x="9588500" y="203200"/>
            <a:ext cx="204217" cy="275570"/>
          </a:xfrm>
          <a:prstGeom prst="rect">
            <a:avLst/>
          </a:prstGeom>
          <a:ln>
            <a:noFill/>
          </a:ln>
        </p:spPr>
      </p:pic>
      <p:pic>
        <p:nvPicPr>
          <p:cNvPr id="14" name="New picture"/>
          <p:cNvPicPr/>
          <p:nvPr/>
        </p:nvPicPr>
        <p:blipFill>
          <a:blip r:embed="rId13"/>
          <a:srcRect/>
          <a:stretch>
            <a:fillRect/>
          </a:stretch>
        </p:blipFill>
        <p:spPr>
          <a:xfrm>
            <a:off x="8801100" y="520700"/>
            <a:ext cx="38137" cy="49209"/>
          </a:xfrm>
          <a:prstGeom prst="rect">
            <a:avLst/>
          </a:prstGeom>
          <a:ln>
            <a:noFill/>
          </a:ln>
        </p:spPr>
      </p:pic>
      <p:pic>
        <p:nvPicPr>
          <p:cNvPr id="15" name="New picture"/>
          <p:cNvPicPr/>
          <p:nvPr/>
        </p:nvPicPr>
        <p:blipFill>
          <a:blip r:embed="rId14"/>
          <a:srcRect/>
          <a:stretch>
            <a:fillRect/>
          </a:stretch>
        </p:blipFill>
        <p:spPr>
          <a:xfrm>
            <a:off x="8851900" y="520700"/>
            <a:ext cx="38137" cy="49209"/>
          </a:xfrm>
          <a:prstGeom prst="rect">
            <a:avLst/>
          </a:prstGeom>
          <a:ln>
            <a:noFill/>
          </a:ln>
        </p:spPr>
      </p:pic>
      <p:pic>
        <p:nvPicPr>
          <p:cNvPr id="16" name="New picture"/>
          <p:cNvPicPr/>
          <p:nvPr/>
        </p:nvPicPr>
        <p:blipFill>
          <a:blip r:embed="rId15"/>
          <a:srcRect/>
          <a:stretch>
            <a:fillRect/>
          </a:stretch>
        </p:blipFill>
        <p:spPr>
          <a:xfrm>
            <a:off x="8902700" y="520700"/>
            <a:ext cx="35676" cy="49209"/>
          </a:xfrm>
          <a:prstGeom prst="rect">
            <a:avLst/>
          </a:prstGeom>
          <a:ln>
            <a:noFill/>
          </a:ln>
        </p:spPr>
      </p:pic>
      <p:pic>
        <p:nvPicPr>
          <p:cNvPr id="17" name="New picture"/>
          <p:cNvPicPr/>
          <p:nvPr/>
        </p:nvPicPr>
        <p:blipFill>
          <a:blip r:embed="rId16"/>
          <a:srcRect/>
          <a:stretch>
            <a:fillRect/>
          </a:stretch>
        </p:blipFill>
        <p:spPr>
          <a:xfrm>
            <a:off x="8953500" y="520700"/>
            <a:ext cx="27065" cy="49209"/>
          </a:xfrm>
          <a:prstGeom prst="rect">
            <a:avLst/>
          </a:prstGeom>
          <a:ln>
            <a:noFill/>
          </a:ln>
        </p:spPr>
      </p:pic>
      <p:pic>
        <p:nvPicPr>
          <p:cNvPr id="18" name="New picture"/>
          <p:cNvPicPr/>
          <p:nvPr/>
        </p:nvPicPr>
        <p:blipFill>
          <a:blip r:embed="rId17"/>
          <a:srcRect/>
          <a:stretch>
            <a:fillRect/>
          </a:stretch>
        </p:blipFill>
        <p:spPr>
          <a:xfrm>
            <a:off x="9017000" y="520700"/>
            <a:ext cx="44288" cy="49209"/>
          </a:xfrm>
          <a:prstGeom prst="rect">
            <a:avLst/>
          </a:prstGeom>
          <a:ln>
            <a:noFill/>
          </a:ln>
        </p:spPr>
      </p:pic>
      <p:pic>
        <p:nvPicPr>
          <p:cNvPr id="19" name="New picture"/>
          <p:cNvPicPr/>
          <p:nvPr/>
        </p:nvPicPr>
        <p:blipFill>
          <a:blip r:embed="rId18"/>
          <a:srcRect/>
          <a:stretch>
            <a:fillRect/>
          </a:stretch>
        </p:blipFill>
        <p:spPr>
          <a:xfrm>
            <a:off x="9067800" y="520700"/>
            <a:ext cx="38137" cy="49209"/>
          </a:xfrm>
          <a:prstGeom prst="rect">
            <a:avLst/>
          </a:prstGeom>
          <a:ln>
            <a:noFill/>
          </a:ln>
        </p:spPr>
      </p:pic>
      <p:pic>
        <p:nvPicPr>
          <p:cNvPr id="20" name="New picture"/>
          <p:cNvPicPr/>
          <p:nvPr/>
        </p:nvPicPr>
        <p:blipFill>
          <a:blip r:embed="rId19"/>
          <a:srcRect/>
          <a:stretch>
            <a:fillRect/>
          </a:stretch>
        </p:blipFill>
        <p:spPr>
          <a:xfrm>
            <a:off x="9131300" y="520700"/>
            <a:ext cx="44288" cy="50439"/>
          </a:xfrm>
          <a:prstGeom prst="rect">
            <a:avLst/>
          </a:prstGeom>
          <a:ln>
            <a:noFill/>
          </a:ln>
        </p:spPr>
      </p:pic>
      <p:pic>
        <p:nvPicPr>
          <p:cNvPr id="21" name="New picture"/>
          <p:cNvPicPr/>
          <p:nvPr/>
        </p:nvPicPr>
        <p:blipFill>
          <a:blip r:embed="rId20"/>
          <a:srcRect/>
          <a:stretch>
            <a:fillRect/>
          </a:stretch>
        </p:blipFill>
        <p:spPr>
          <a:xfrm>
            <a:off x="9220200" y="520700"/>
            <a:ext cx="38138" cy="49209"/>
          </a:xfrm>
          <a:prstGeom prst="rect">
            <a:avLst/>
          </a:prstGeom>
          <a:ln>
            <a:noFill/>
          </a:ln>
        </p:spPr>
      </p:pic>
      <p:pic>
        <p:nvPicPr>
          <p:cNvPr id="22" name="New picture"/>
          <p:cNvPicPr/>
          <p:nvPr/>
        </p:nvPicPr>
        <p:blipFill>
          <a:blip r:embed="rId21"/>
          <a:srcRect/>
          <a:stretch>
            <a:fillRect/>
          </a:stretch>
        </p:blipFill>
        <p:spPr>
          <a:xfrm>
            <a:off x="9271000" y="520700"/>
            <a:ext cx="38137" cy="49209"/>
          </a:xfrm>
          <a:prstGeom prst="rect">
            <a:avLst/>
          </a:prstGeom>
          <a:ln>
            <a:noFill/>
          </a:ln>
        </p:spPr>
      </p:pic>
      <p:pic>
        <p:nvPicPr>
          <p:cNvPr id="23" name="New picture"/>
          <p:cNvPicPr/>
          <p:nvPr/>
        </p:nvPicPr>
        <p:blipFill>
          <a:blip r:embed="rId22"/>
          <a:srcRect/>
          <a:stretch>
            <a:fillRect/>
          </a:stretch>
        </p:blipFill>
        <p:spPr>
          <a:xfrm>
            <a:off x="9347200" y="520700"/>
            <a:ext cx="41827" cy="49209"/>
          </a:xfrm>
          <a:prstGeom prst="rect">
            <a:avLst/>
          </a:prstGeom>
          <a:ln>
            <a:noFill/>
          </a:ln>
        </p:spPr>
      </p:pic>
      <p:pic>
        <p:nvPicPr>
          <p:cNvPr id="24" name="New picture"/>
          <p:cNvPicPr/>
          <p:nvPr/>
        </p:nvPicPr>
        <p:blipFill>
          <a:blip r:embed="rId23"/>
          <a:srcRect/>
          <a:stretch>
            <a:fillRect/>
          </a:stretch>
        </p:blipFill>
        <p:spPr>
          <a:xfrm>
            <a:off x="9410700" y="520700"/>
            <a:ext cx="36907" cy="49209"/>
          </a:xfrm>
          <a:prstGeom prst="rect">
            <a:avLst/>
          </a:prstGeom>
          <a:ln>
            <a:noFill/>
          </a:ln>
        </p:spPr>
      </p:pic>
      <p:pic>
        <p:nvPicPr>
          <p:cNvPr id="25" name="New picture"/>
          <p:cNvPicPr/>
          <p:nvPr/>
        </p:nvPicPr>
        <p:blipFill>
          <a:blip r:embed="rId24"/>
          <a:srcRect/>
          <a:stretch>
            <a:fillRect/>
          </a:stretch>
        </p:blipFill>
        <p:spPr>
          <a:xfrm>
            <a:off x="9461500" y="520700"/>
            <a:ext cx="40598" cy="49209"/>
          </a:xfrm>
          <a:prstGeom prst="rect">
            <a:avLst/>
          </a:prstGeom>
          <a:ln>
            <a:noFill/>
          </a:ln>
        </p:spPr>
      </p:pic>
      <p:pic>
        <p:nvPicPr>
          <p:cNvPr id="26" name="New picture"/>
          <p:cNvPicPr/>
          <p:nvPr/>
        </p:nvPicPr>
        <p:blipFill>
          <a:blip r:embed="rId25"/>
          <a:srcRect/>
          <a:stretch>
            <a:fillRect/>
          </a:stretch>
        </p:blipFill>
        <p:spPr>
          <a:xfrm>
            <a:off x="9512300" y="520700"/>
            <a:ext cx="38137" cy="50439"/>
          </a:xfrm>
          <a:prstGeom prst="rect">
            <a:avLst/>
          </a:prstGeom>
          <a:ln>
            <a:noFill/>
          </a:ln>
        </p:spPr>
      </p:pic>
      <p:pic>
        <p:nvPicPr>
          <p:cNvPr id="27" name="New picture"/>
          <p:cNvPicPr/>
          <p:nvPr/>
        </p:nvPicPr>
        <p:blipFill>
          <a:blip r:embed="rId26"/>
          <a:srcRect/>
          <a:stretch>
            <a:fillRect/>
          </a:stretch>
        </p:blipFill>
        <p:spPr>
          <a:xfrm>
            <a:off x="9588500" y="520700"/>
            <a:ext cx="39368" cy="49209"/>
          </a:xfrm>
          <a:prstGeom prst="rect">
            <a:avLst/>
          </a:prstGeom>
          <a:ln>
            <a:noFill/>
          </a:ln>
        </p:spPr>
      </p:pic>
      <p:pic>
        <p:nvPicPr>
          <p:cNvPr id="28" name="New picture"/>
          <p:cNvPicPr/>
          <p:nvPr/>
        </p:nvPicPr>
        <p:blipFill>
          <a:blip r:embed="rId27"/>
          <a:srcRect/>
          <a:stretch>
            <a:fillRect/>
          </a:stretch>
        </p:blipFill>
        <p:spPr>
          <a:xfrm>
            <a:off x="9639300" y="520700"/>
            <a:ext cx="41827" cy="49209"/>
          </a:xfrm>
          <a:prstGeom prst="rect">
            <a:avLst/>
          </a:prstGeom>
          <a:ln>
            <a:noFill/>
          </a:ln>
        </p:spPr>
      </p:pic>
      <p:pic>
        <p:nvPicPr>
          <p:cNvPr id="29" name="New picture"/>
          <p:cNvPicPr/>
          <p:nvPr/>
        </p:nvPicPr>
        <p:blipFill>
          <a:blip r:embed="rId28"/>
          <a:srcRect/>
          <a:stretch>
            <a:fillRect/>
          </a:stretch>
        </p:blipFill>
        <p:spPr>
          <a:xfrm>
            <a:off x="8229600" y="190500"/>
            <a:ext cx="430578" cy="434268"/>
          </a:xfrm>
          <a:prstGeom prst="rect">
            <a:avLst/>
          </a:prstGeom>
          <a:ln>
            <a:noFill/>
          </a:ln>
        </p:spPr>
      </p:pic>
      <p:pic>
        <p:nvPicPr>
          <p:cNvPr id="30" name="New picture"/>
          <p:cNvPicPr/>
          <p:nvPr/>
        </p:nvPicPr>
        <p:blipFill>
          <a:blip r:embed="rId29"/>
          <a:srcRect/>
          <a:stretch>
            <a:fillRect/>
          </a:stretch>
        </p:blipFill>
        <p:spPr>
          <a:xfrm>
            <a:off x="8331200" y="279400"/>
            <a:ext cx="237433" cy="212829"/>
          </a:xfrm>
          <a:prstGeom prst="rect">
            <a:avLst/>
          </a:prstGeom>
          <a:ln>
            <a:noFill/>
          </a:ln>
        </p:spPr>
      </p:pic>
      <p:pic>
        <p:nvPicPr>
          <p:cNvPr id="31" name="New picture"/>
          <p:cNvPicPr/>
          <p:nvPr/>
        </p:nvPicPr>
        <p:blipFill>
          <a:blip r:embed="rId30"/>
          <a:srcRect/>
          <a:stretch>
            <a:fillRect/>
          </a:stretch>
        </p:blipFill>
        <p:spPr>
          <a:xfrm>
            <a:off x="8255000" y="444500"/>
            <a:ext cx="49209" cy="35676"/>
          </a:xfrm>
          <a:prstGeom prst="rect">
            <a:avLst/>
          </a:prstGeom>
          <a:ln>
            <a:noFill/>
          </a:ln>
        </p:spPr>
      </p:pic>
      <p:pic>
        <p:nvPicPr>
          <p:cNvPr id="32" name="New picture"/>
          <p:cNvPicPr/>
          <p:nvPr/>
        </p:nvPicPr>
        <p:blipFill>
          <a:blip r:embed="rId31"/>
          <a:srcRect/>
          <a:stretch>
            <a:fillRect/>
          </a:stretch>
        </p:blipFill>
        <p:spPr>
          <a:xfrm>
            <a:off x="8267700" y="469900"/>
            <a:ext cx="46748" cy="38137"/>
          </a:xfrm>
          <a:prstGeom prst="rect">
            <a:avLst/>
          </a:prstGeom>
          <a:ln>
            <a:noFill/>
          </a:ln>
        </p:spPr>
      </p:pic>
      <p:pic>
        <p:nvPicPr>
          <p:cNvPr id="33" name="New picture"/>
          <p:cNvPicPr/>
          <p:nvPr/>
        </p:nvPicPr>
        <p:blipFill>
          <a:blip r:embed="rId32"/>
          <a:srcRect/>
          <a:stretch>
            <a:fillRect/>
          </a:stretch>
        </p:blipFill>
        <p:spPr>
          <a:xfrm>
            <a:off x="8280400" y="495300"/>
            <a:ext cx="46749" cy="40597"/>
          </a:xfrm>
          <a:prstGeom prst="rect">
            <a:avLst/>
          </a:prstGeom>
          <a:ln>
            <a:noFill/>
          </a:ln>
        </p:spPr>
      </p:pic>
      <p:pic>
        <p:nvPicPr>
          <p:cNvPr id="34" name="New picture"/>
          <p:cNvPicPr/>
          <p:nvPr/>
        </p:nvPicPr>
        <p:blipFill>
          <a:blip r:embed="rId33"/>
          <a:srcRect/>
          <a:stretch>
            <a:fillRect/>
          </a:stretch>
        </p:blipFill>
        <p:spPr>
          <a:xfrm>
            <a:off x="8318500" y="520700"/>
            <a:ext cx="29525" cy="35676"/>
          </a:xfrm>
          <a:prstGeom prst="rect">
            <a:avLst/>
          </a:prstGeom>
          <a:ln>
            <a:noFill/>
          </a:ln>
        </p:spPr>
      </p:pic>
      <p:pic>
        <p:nvPicPr>
          <p:cNvPr id="35" name="New picture"/>
          <p:cNvPicPr/>
          <p:nvPr/>
        </p:nvPicPr>
        <p:blipFill>
          <a:blip r:embed="rId34"/>
          <a:srcRect/>
          <a:stretch>
            <a:fillRect/>
          </a:stretch>
        </p:blipFill>
        <p:spPr>
          <a:xfrm>
            <a:off x="8331200" y="533400"/>
            <a:ext cx="35677" cy="43058"/>
          </a:xfrm>
          <a:prstGeom prst="rect">
            <a:avLst/>
          </a:prstGeom>
          <a:ln>
            <a:noFill/>
          </a:ln>
        </p:spPr>
      </p:pic>
      <p:pic>
        <p:nvPicPr>
          <p:cNvPr id="36" name="New picture"/>
          <p:cNvPicPr/>
          <p:nvPr/>
        </p:nvPicPr>
        <p:blipFill>
          <a:blip r:embed="rId35"/>
          <a:srcRect/>
          <a:stretch>
            <a:fillRect/>
          </a:stretch>
        </p:blipFill>
        <p:spPr>
          <a:xfrm>
            <a:off x="8356600" y="546100"/>
            <a:ext cx="39367" cy="47979"/>
          </a:xfrm>
          <a:prstGeom prst="rect">
            <a:avLst/>
          </a:prstGeom>
          <a:ln>
            <a:noFill/>
          </a:ln>
        </p:spPr>
      </p:pic>
      <p:pic>
        <p:nvPicPr>
          <p:cNvPr id="37" name="New picture"/>
          <p:cNvPicPr/>
          <p:nvPr/>
        </p:nvPicPr>
        <p:blipFill>
          <a:blip r:embed="rId36"/>
          <a:srcRect/>
          <a:stretch>
            <a:fillRect/>
          </a:stretch>
        </p:blipFill>
        <p:spPr>
          <a:xfrm>
            <a:off x="8382000" y="546100"/>
            <a:ext cx="28295" cy="44288"/>
          </a:xfrm>
          <a:prstGeom prst="rect">
            <a:avLst/>
          </a:prstGeom>
          <a:ln>
            <a:noFill/>
          </a:ln>
        </p:spPr>
      </p:pic>
      <p:pic>
        <p:nvPicPr>
          <p:cNvPr id="38" name="New picture"/>
          <p:cNvPicPr/>
          <p:nvPr/>
        </p:nvPicPr>
        <p:blipFill>
          <a:blip r:embed="rId37"/>
          <a:srcRect/>
          <a:stretch>
            <a:fillRect/>
          </a:stretch>
        </p:blipFill>
        <p:spPr>
          <a:xfrm>
            <a:off x="8432800" y="558800"/>
            <a:ext cx="23373" cy="40597"/>
          </a:xfrm>
          <a:prstGeom prst="rect">
            <a:avLst/>
          </a:prstGeom>
          <a:ln>
            <a:noFill/>
          </a:ln>
        </p:spPr>
      </p:pic>
      <p:pic>
        <p:nvPicPr>
          <p:cNvPr id="39" name="New picture"/>
          <p:cNvPicPr/>
          <p:nvPr/>
        </p:nvPicPr>
        <p:blipFill>
          <a:blip r:embed="rId38"/>
          <a:srcRect/>
          <a:stretch>
            <a:fillRect/>
          </a:stretch>
        </p:blipFill>
        <p:spPr>
          <a:xfrm>
            <a:off x="8458200" y="558800"/>
            <a:ext cx="25834" cy="44288"/>
          </a:xfrm>
          <a:prstGeom prst="rect">
            <a:avLst/>
          </a:prstGeom>
          <a:ln>
            <a:noFill/>
          </a:ln>
        </p:spPr>
      </p:pic>
      <p:pic>
        <p:nvPicPr>
          <p:cNvPr id="40" name="New picture"/>
          <p:cNvPicPr/>
          <p:nvPr/>
        </p:nvPicPr>
        <p:blipFill>
          <a:blip r:embed="rId39"/>
          <a:srcRect/>
          <a:stretch>
            <a:fillRect/>
          </a:stretch>
        </p:blipFill>
        <p:spPr>
          <a:xfrm>
            <a:off x="8483600" y="546100"/>
            <a:ext cx="17222" cy="40597"/>
          </a:xfrm>
          <a:prstGeom prst="rect">
            <a:avLst/>
          </a:prstGeom>
          <a:ln>
            <a:noFill/>
          </a:ln>
        </p:spPr>
      </p:pic>
      <p:pic>
        <p:nvPicPr>
          <p:cNvPr id="41" name="New picture"/>
          <p:cNvPicPr/>
          <p:nvPr/>
        </p:nvPicPr>
        <p:blipFill>
          <a:blip r:embed="rId40"/>
          <a:srcRect/>
          <a:stretch>
            <a:fillRect/>
          </a:stretch>
        </p:blipFill>
        <p:spPr>
          <a:xfrm>
            <a:off x="8496300" y="546100"/>
            <a:ext cx="28296" cy="45518"/>
          </a:xfrm>
          <a:prstGeom prst="rect">
            <a:avLst/>
          </a:prstGeom>
          <a:ln>
            <a:noFill/>
          </a:ln>
        </p:spPr>
      </p:pic>
      <p:pic>
        <p:nvPicPr>
          <p:cNvPr id="42" name="New picture"/>
          <p:cNvPicPr/>
          <p:nvPr/>
        </p:nvPicPr>
        <p:blipFill>
          <a:blip r:embed="rId41"/>
          <a:srcRect/>
          <a:stretch>
            <a:fillRect/>
          </a:stretch>
        </p:blipFill>
        <p:spPr>
          <a:xfrm>
            <a:off x="8521700" y="533400"/>
            <a:ext cx="40598" cy="46748"/>
          </a:xfrm>
          <a:prstGeom prst="rect">
            <a:avLst/>
          </a:prstGeom>
          <a:ln>
            <a:noFill/>
          </a:ln>
        </p:spPr>
      </p:pic>
      <p:pic>
        <p:nvPicPr>
          <p:cNvPr id="43" name="New picture"/>
          <p:cNvPicPr/>
          <p:nvPr/>
        </p:nvPicPr>
        <p:blipFill>
          <a:blip r:embed="rId42"/>
          <a:srcRect/>
          <a:stretch>
            <a:fillRect/>
          </a:stretch>
        </p:blipFill>
        <p:spPr>
          <a:xfrm>
            <a:off x="8534400" y="520700"/>
            <a:ext cx="41827" cy="41828"/>
          </a:xfrm>
          <a:prstGeom prst="rect">
            <a:avLst/>
          </a:prstGeom>
          <a:ln>
            <a:noFill/>
          </a:ln>
        </p:spPr>
      </p:pic>
      <p:pic>
        <p:nvPicPr>
          <p:cNvPr id="44" name="New picture"/>
          <p:cNvPicPr/>
          <p:nvPr/>
        </p:nvPicPr>
        <p:blipFill>
          <a:blip r:embed="rId43"/>
          <a:srcRect/>
          <a:stretch>
            <a:fillRect/>
          </a:stretch>
        </p:blipFill>
        <p:spPr>
          <a:xfrm>
            <a:off x="8559800" y="508000"/>
            <a:ext cx="41827" cy="35676"/>
          </a:xfrm>
          <a:prstGeom prst="rect">
            <a:avLst/>
          </a:prstGeom>
          <a:ln>
            <a:noFill/>
          </a:ln>
        </p:spPr>
      </p:pic>
      <p:pic>
        <p:nvPicPr>
          <p:cNvPr id="45" name="New picture"/>
          <p:cNvPicPr/>
          <p:nvPr/>
        </p:nvPicPr>
        <p:blipFill>
          <a:blip r:embed="rId44"/>
          <a:srcRect/>
          <a:stretch>
            <a:fillRect/>
          </a:stretch>
        </p:blipFill>
        <p:spPr>
          <a:xfrm>
            <a:off x="8572500" y="495300"/>
            <a:ext cx="38137" cy="25835"/>
          </a:xfrm>
          <a:prstGeom prst="rect">
            <a:avLst/>
          </a:prstGeom>
          <a:ln>
            <a:noFill/>
          </a:ln>
        </p:spPr>
      </p:pic>
      <p:pic>
        <p:nvPicPr>
          <p:cNvPr id="46" name="New picture"/>
          <p:cNvPicPr/>
          <p:nvPr/>
        </p:nvPicPr>
        <p:blipFill>
          <a:blip r:embed="rId45"/>
          <a:srcRect/>
          <a:stretch>
            <a:fillRect/>
          </a:stretch>
        </p:blipFill>
        <p:spPr>
          <a:xfrm>
            <a:off x="8572500" y="457200"/>
            <a:ext cx="44288" cy="34446"/>
          </a:xfrm>
          <a:prstGeom prst="rect">
            <a:avLst/>
          </a:prstGeom>
          <a:ln>
            <a:noFill/>
          </a:ln>
        </p:spPr>
      </p:pic>
      <p:pic>
        <p:nvPicPr>
          <p:cNvPr id="47" name="New picture"/>
          <p:cNvPicPr/>
          <p:nvPr/>
        </p:nvPicPr>
        <p:blipFill>
          <a:blip r:embed="rId46"/>
          <a:srcRect/>
          <a:stretch>
            <a:fillRect/>
          </a:stretch>
        </p:blipFill>
        <p:spPr>
          <a:xfrm>
            <a:off x="8585200" y="444500"/>
            <a:ext cx="44288" cy="28295"/>
          </a:xfrm>
          <a:prstGeom prst="rect">
            <a:avLst/>
          </a:prstGeom>
          <a:ln>
            <a:noFill/>
          </a:ln>
        </p:spPr>
      </p:pic>
      <p:pic>
        <p:nvPicPr>
          <p:cNvPr id="48" name="New picture"/>
          <p:cNvPicPr/>
          <p:nvPr/>
        </p:nvPicPr>
        <p:blipFill>
          <a:blip r:embed="rId47"/>
          <a:srcRect/>
          <a:stretch>
            <a:fillRect/>
          </a:stretch>
        </p:blipFill>
        <p:spPr>
          <a:xfrm>
            <a:off x="8293100" y="520700"/>
            <a:ext cx="41827" cy="30756"/>
          </a:xfrm>
          <a:prstGeom prst="rect">
            <a:avLst/>
          </a:prstGeom>
          <a:ln>
            <a:noFill/>
          </a:ln>
        </p:spPr>
      </p:pic>
      <p:pic>
        <p:nvPicPr>
          <p:cNvPr id="49" name="New picture"/>
          <p:cNvPicPr/>
          <p:nvPr/>
        </p:nvPicPr>
        <p:blipFill>
          <a:blip r:embed="rId48"/>
          <a:srcRect/>
          <a:stretch>
            <a:fillRect/>
          </a:stretch>
        </p:blipFill>
        <p:spPr>
          <a:xfrm>
            <a:off x="8369300" y="508000"/>
            <a:ext cx="130405" cy="40597"/>
          </a:xfrm>
          <a:prstGeom prst="rect">
            <a:avLst/>
          </a:prstGeom>
          <a:ln>
            <a:noFill/>
          </a:ln>
        </p:spPr>
      </p:pic>
      <p:pic>
        <p:nvPicPr>
          <p:cNvPr id="50" name="New picture"/>
          <p:cNvPicPr/>
          <p:nvPr/>
        </p:nvPicPr>
        <p:blipFill>
          <a:blip r:embed="rId49"/>
          <a:srcRect/>
          <a:stretch>
            <a:fillRect/>
          </a:stretch>
        </p:blipFill>
        <p:spPr>
          <a:xfrm>
            <a:off x="8509000" y="266700"/>
            <a:ext cx="17223" cy="17223"/>
          </a:xfrm>
          <a:prstGeom prst="rect">
            <a:avLst/>
          </a:prstGeom>
          <a:ln>
            <a:noFill/>
          </a:ln>
        </p:spPr>
      </p:pic>
      <p:pic>
        <p:nvPicPr>
          <p:cNvPr id="51" name="New picture"/>
          <p:cNvPicPr/>
          <p:nvPr/>
        </p:nvPicPr>
        <p:blipFill>
          <a:blip r:embed="rId50"/>
          <a:srcRect/>
          <a:stretch>
            <a:fillRect/>
          </a:stretch>
        </p:blipFill>
        <p:spPr>
          <a:xfrm>
            <a:off x="8470900" y="215900"/>
            <a:ext cx="62742" cy="55360"/>
          </a:xfrm>
          <a:prstGeom prst="rect">
            <a:avLst/>
          </a:prstGeom>
          <a:ln>
            <a:noFill/>
          </a:ln>
        </p:spPr>
      </p:pic>
      <p:pic>
        <p:nvPicPr>
          <p:cNvPr id="52" name="New picture"/>
          <p:cNvPicPr/>
          <p:nvPr/>
        </p:nvPicPr>
        <p:blipFill>
          <a:blip r:embed="rId51"/>
          <a:srcRect/>
          <a:stretch>
            <a:fillRect/>
          </a:stretch>
        </p:blipFill>
        <p:spPr>
          <a:xfrm>
            <a:off x="8356600" y="254000"/>
            <a:ext cx="24604" cy="50439"/>
          </a:xfrm>
          <a:prstGeom prst="rect">
            <a:avLst/>
          </a:prstGeom>
          <a:ln>
            <a:noFill/>
          </a:ln>
        </p:spPr>
      </p:pic>
      <p:pic>
        <p:nvPicPr>
          <p:cNvPr id="53" name="New picture"/>
          <p:cNvPicPr/>
          <p:nvPr/>
        </p:nvPicPr>
        <p:blipFill>
          <a:blip r:embed="rId52"/>
          <a:srcRect/>
          <a:stretch>
            <a:fillRect/>
          </a:stretch>
        </p:blipFill>
        <p:spPr>
          <a:xfrm>
            <a:off x="8394700" y="241300"/>
            <a:ext cx="19684" cy="19684"/>
          </a:xfrm>
          <a:prstGeom prst="rect">
            <a:avLst/>
          </a:prstGeom>
          <a:ln>
            <a:noFill/>
          </a:ln>
        </p:spPr>
      </p:pic>
      <p:pic>
        <p:nvPicPr>
          <p:cNvPr id="54" name="New picture"/>
          <p:cNvPicPr/>
          <p:nvPr/>
        </p:nvPicPr>
        <p:blipFill>
          <a:blip r:embed="rId53"/>
          <a:srcRect/>
          <a:stretch>
            <a:fillRect/>
          </a:stretch>
        </p:blipFill>
        <p:spPr>
          <a:xfrm>
            <a:off x="8356600" y="254000"/>
            <a:ext cx="14762" cy="17223"/>
          </a:xfrm>
          <a:prstGeom prst="rect">
            <a:avLst/>
          </a:prstGeom>
          <a:ln>
            <a:noFill/>
          </a:ln>
        </p:spPr>
      </p:pic>
      <p:pic>
        <p:nvPicPr>
          <p:cNvPr id="55" name="New picture"/>
          <p:cNvPicPr/>
          <p:nvPr/>
        </p:nvPicPr>
        <p:blipFill>
          <a:blip r:embed="rId54"/>
          <a:srcRect/>
          <a:stretch>
            <a:fillRect/>
          </a:stretch>
        </p:blipFill>
        <p:spPr>
          <a:xfrm>
            <a:off x="8394700" y="215900"/>
            <a:ext cx="23374" cy="25835"/>
          </a:xfrm>
          <a:prstGeom prst="rect">
            <a:avLst/>
          </a:prstGeom>
          <a:ln>
            <a:noFill/>
          </a:ln>
        </p:spPr>
      </p:pic>
      <p:pic>
        <p:nvPicPr>
          <p:cNvPr id="56" name="New picture"/>
          <p:cNvPicPr/>
          <p:nvPr/>
        </p:nvPicPr>
        <p:blipFill>
          <a:blip r:embed="rId55"/>
          <a:srcRect/>
          <a:stretch>
            <a:fillRect/>
          </a:stretch>
        </p:blipFill>
        <p:spPr>
          <a:xfrm>
            <a:off x="8356600" y="228600"/>
            <a:ext cx="14762" cy="15993"/>
          </a:xfrm>
          <a:prstGeom prst="rect">
            <a:avLst/>
          </a:prstGeom>
          <a:ln>
            <a:noFill/>
          </a:ln>
        </p:spPr>
      </p:pic>
      <p:pic>
        <p:nvPicPr>
          <p:cNvPr id="57" name="New picture"/>
          <p:cNvPicPr/>
          <p:nvPr/>
        </p:nvPicPr>
        <p:blipFill>
          <a:blip r:embed="rId56"/>
          <a:srcRect/>
          <a:stretch>
            <a:fillRect/>
          </a:stretch>
        </p:blipFill>
        <p:spPr>
          <a:xfrm>
            <a:off x="8280400" y="292100"/>
            <a:ext cx="57820" cy="102108"/>
          </a:xfrm>
          <a:prstGeom prst="rect">
            <a:avLst/>
          </a:prstGeom>
          <a:ln>
            <a:noFill/>
          </a:ln>
        </p:spPr>
      </p:pic>
      <p:pic>
        <p:nvPicPr>
          <p:cNvPr id="58" name="New picture"/>
          <p:cNvPicPr/>
          <p:nvPr/>
        </p:nvPicPr>
        <p:blipFill>
          <a:blip r:embed="rId57"/>
          <a:srcRect/>
          <a:stretch>
            <a:fillRect/>
          </a:stretch>
        </p:blipFill>
        <p:spPr>
          <a:xfrm>
            <a:off x="8267700" y="342900"/>
            <a:ext cx="15992" cy="13532"/>
          </a:xfrm>
          <a:prstGeom prst="rect">
            <a:avLst/>
          </a:prstGeom>
          <a:ln>
            <a:noFill/>
          </a:ln>
        </p:spPr>
      </p:pic>
      <p:pic>
        <p:nvPicPr>
          <p:cNvPr id="59" name="New picture"/>
          <p:cNvPicPr/>
          <p:nvPr/>
        </p:nvPicPr>
        <p:blipFill>
          <a:blip r:embed="rId58"/>
          <a:srcRect/>
          <a:stretch>
            <a:fillRect/>
          </a:stretch>
        </p:blipFill>
        <p:spPr>
          <a:xfrm>
            <a:off x="8255000" y="330200"/>
            <a:ext cx="17223" cy="15993"/>
          </a:xfrm>
          <a:prstGeom prst="rect">
            <a:avLst/>
          </a:prstGeom>
          <a:ln>
            <a:noFill/>
          </a:ln>
        </p:spPr>
      </p:pic>
      <p:pic>
        <p:nvPicPr>
          <p:cNvPr id="60" name="New picture"/>
          <p:cNvPicPr/>
          <p:nvPr/>
        </p:nvPicPr>
        <p:blipFill>
          <a:blip r:embed="rId59"/>
          <a:srcRect/>
          <a:stretch>
            <a:fillRect/>
          </a:stretch>
        </p:blipFill>
        <p:spPr>
          <a:xfrm>
            <a:off x="8343900" y="342900"/>
            <a:ext cx="200527" cy="173461"/>
          </a:xfrm>
          <a:prstGeom prst="rect">
            <a:avLst/>
          </a:prstGeom>
          <a:ln>
            <a:noFill/>
          </a:ln>
        </p:spPr>
      </p:pic>
      <p:pic>
        <p:nvPicPr>
          <p:cNvPr id="61" name="New picture"/>
          <p:cNvPicPr/>
          <p:nvPr/>
        </p:nvPicPr>
        <p:blipFill>
          <a:blip r:embed="rId60"/>
          <a:srcRect/>
          <a:stretch>
            <a:fillRect/>
          </a:stretch>
        </p:blipFill>
        <p:spPr>
          <a:xfrm>
            <a:off x="8547100" y="304800"/>
            <a:ext cx="78735" cy="52900"/>
          </a:xfrm>
          <a:prstGeom prst="rect">
            <a:avLst/>
          </a:prstGeom>
          <a:ln>
            <a:noFill/>
          </a:ln>
        </p:spPr>
      </p:pic>
      <p:pic>
        <p:nvPicPr>
          <p:cNvPr id="62" name="New picture"/>
          <p:cNvPicPr/>
          <p:nvPr/>
        </p:nvPicPr>
        <p:blipFill>
          <a:blip r:embed="rId61"/>
          <a:srcRect/>
          <a:stretch>
            <a:fillRect/>
          </a:stretch>
        </p:blipFill>
        <p:spPr>
          <a:xfrm>
            <a:off x="368300" y="4914900"/>
            <a:ext cx="262655" cy="240470"/>
          </a:xfrm>
          <a:prstGeom prst="rect">
            <a:avLst/>
          </a:prstGeom>
          <a:ln>
            <a:noFill/>
          </a:ln>
        </p:spPr>
      </p:pic>
      <p:pic>
        <p:nvPicPr>
          <p:cNvPr id="63" name="New picture"/>
          <p:cNvPicPr/>
          <p:nvPr/>
        </p:nvPicPr>
        <p:blipFill>
          <a:blip r:embed="rId62"/>
          <a:srcRect/>
          <a:stretch>
            <a:fillRect/>
          </a:stretch>
        </p:blipFill>
        <p:spPr>
          <a:xfrm>
            <a:off x="381000" y="5181600"/>
            <a:ext cx="180798" cy="243020"/>
          </a:xfrm>
          <a:prstGeom prst="rect">
            <a:avLst/>
          </a:prstGeom>
          <a:ln>
            <a:noFill/>
          </a:ln>
        </p:spPr>
      </p:pic>
      <p:pic>
        <p:nvPicPr>
          <p:cNvPr id="64" name="New picture"/>
          <p:cNvPicPr/>
          <p:nvPr/>
        </p:nvPicPr>
        <p:blipFill>
          <a:blip r:embed="rId63"/>
          <a:srcRect/>
          <a:stretch>
            <a:fillRect/>
          </a:stretch>
        </p:blipFill>
        <p:spPr>
          <a:xfrm>
            <a:off x="647700" y="5194300"/>
            <a:ext cx="239450" cy="225934"/>
          </a:xfrm>
          <a:prstGeom prst="rect">
            <a:avLst/>
          </a:prstGeom>
          <a:ln>
            <a:noFill/>
          </a:ln>
        </p:spPr>
      </p:pic>
      <p:pic>
        <p:nvPicPr>
          <p:cNvPr id="65" name="New picture"/>
          <p:cNvPicPr/>
          <p:nvPr/>
        </p:nvPicPr>
        <p:blipFill>
          <a:blip r:embed="rId64"/>
          <a:srcRect/>
          <a:stretch>
            <a:fillRect/>
          </a:stretch>
        </p:blipFill>
        <p:spPr>
          <a:xfrm>
            <a:off x="660400" y="4927600"/>
            <a:ext cx="248120" cy="236389"/>
          </a:xfrm>
          <a:prstGeom prst="rect">
            <a:avLst/>
          </a:prstGeom>
          <a:ln>
            <a:noFill/>
          </a:ln>
        </p:spPr>
      </p:pic>
      <p:pic>
        <p:nvPicPr>
          <p:cNvPr id="66" name="New picture"/>
          <p:cNvPicPr/>
          <p:nvPr/>
        </p:nvPicPr>
        <p:blipFill>
          <a:blip r:embed="rId65"/>
          <a:srcRect/>
          <a:stretch>
            <a:fillRect/>
          </a:stretch>
        </p:blipFill>
        <p:spPr>
          <a:xfrm>
            <a:off x="558800" y="5194300"/>
            <a:ext cx="61966" cy="224150"/>
          </a:xfrm>
          <a:prstGeom prst="rect">
            <a:avLst/>
          </a:prstGeom>
          <a:ln>
            <a:noFill/>
          </a:ln>
        </p:spPr>
      </p:pic>
      <p:pic>
        <p:nvPicPr>
          <p:cNvPr id="67" name="New picture"/>
          <p:cNvPicPr/>
          <p:nvPr/>
        </p:nvPicPr>
        <p:blipFill>
          <a:blip r:embed="rId66"/>
          <a:srcRect/>
          <a:stretch>
            <a:fillRect/>
          </a:stretch>
        </p:blipFill>
        <p:spPr>
          <a:xfrm>
            <a:off x="635000" y="4927600"/>
            <a:ext cx="128268" cy="129797"/>
          </a:xfrm>
          <a:prstGeom prst="rect">
            <a:avLst/>
          </a:prstGeom>
          <a:ln>
            <a:noFill/>
          </a:ln>
        </p:spPr>
      </p:pic>
      <p:sp>
        <p:nvSpPr>
          <p:cNvPr id="81" name="New shape"/>
          <p:cNvSpPr/>
          <p:nvPr/>
        </p:nvSpPr>
        <p:spPr>
          <a:xfrm>
            <a:off x="7581900" y="5232400"/>
            <a:ext cx="2136000" cy="20680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r" eaLnBrk="1" latinLnBrk="0" hangingPunct="0">
              <a:lnSpc>
                <a:spcPct val="100000"/>
              </a:lnSpc>
            </a:pPr>
            <a:r>
              <a:rPr lang="en-US" altLang="zh-CN" sz="1335" b="1" dirty="0">
                <a:solidFill>
                  <a:srgbClr val="003F88"/>
                </a:solidFill>
                <a:latin typeface="Arial" panose="020B0604020202020204"/>
              </a:rPr>
              <a:t>2</a:t>
            </a:r>
            <a:endParaRPr lang="zh-CN" sz="1335" b="1" dirty="0">
              <a:solidFill>
                <a:srgbClr val="003F88"/>
              </a:solidFill>
              <a:latin typeface="Arial" panose="020B0604020202020204"/>
            </a:endParaRPr>
          </a:p>
        </p:txBody>
      </p:sp>
      <p:sp>
        <p:nvSpPr>
          <p:cNvPr id="69" name="AutoShape 2"/>
          <p:cNvSpPr>
            <a:spLocks noChangeAspect="1" noChangeArrowheads="1"/>
          </p:cNvSpPr>
          <p:nvPr/>
        </p:nvSpPr>
        <p:spPr bwMode="auto">
          <a:xfrm>
            <a:off x="4927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New shape"/>
          <p:cNvSpPr/>
          <p:nvPr/>
        </p:nvSpPr>
        <p:spPr>
          <a:xfrm>
            <a:off x="1699182" y="768176"/>
            <a:ext cx="1944216" cy="24743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ctr" eaLnBrk="1" latinLnBrk="0" hangingPunct="0">
              <a:lnSpc>
                <a:spcPct val="120000"/>
              </a:lnSpc>
            </a:pPr>
            <a:endParaRPr sz="1500" b="1" dirty="0">
              <a:solidFill>
                <a:srgbClr val="FFFFFF"/>
              </a:solidFill>
              <a:latin typeface="Times"/>
            </a:endParaRPr>
          </a:p>
        </p:txBody>
      </p:sp>
      <p:sp>
        <p:nvSpPr>
          <p:cNvPr id="75" name="矩形 74"/>
          <p:cNvSpPr/>
          <p:nvPr/>
        </p:nvSpPr>
        <p:spPr>
          <a:xfrm>
            <a:off x="6520180" y="693420"/>
            <a:ext cx="1691640" cy="321945"/>
          </a:xfrm>
          <a:prstGeom prst="rect">
            <a:avLst/>
          </a:prstGeom>
        </p:spPr>
        <p:txBody>
          <a:bodyPr wrap="square">
            <a:spAutoFit/>
          </a:bodyPr>
          <a:p>
            <a:r>
              <a:rPr lang="en-US" altLang="zh-CN" dirty="0">
                <a:solidFill>
                  <a:srgbClr val="6D7975"/>
                </a:solidFill>
                <a:latin typeface="Century Gothic" panose="020B0502020202020204" pitchFamily="34" charset="0"/>
              </a:rPr>
              <a:t>NVIDIA的RTX系列</a:t>
            </a:r>
            <a:endParaRPr lang="en-US" altLang="zh-CN" dirty="0">
              <a:solidFill>
                <a:srgbClr val="6D7975"/>
              </a:solidFill>
              <a:latin typeface="Century Gothic" panose="020B0502020202020204" pitchFamily="34" charset="0"/>
            </a:endParaRPr>
          </a:p>
        </p:txBody>
      </p:sp>
      <p:sp>
        <p:nvSpPr>
          <p:cNvPr id="77" name="文本框 76"/>
          <p:cNvSpPr txBox="1"/>
          <p:nvPr/>
        </p:nvSpPr>
        <p:spPr>
          <a:xfrm>
            <a:off x="5399444" y="1057954"/>
            <a:ext cx="4130313" cy="829945"/>
          </a:xfrm>
          <a:prstGeom prst="rect">
            <a:avLst/>
          </a:prstGeom>
          <a:noFill/>
        </p:spPr>
        <p:txBody>
          <a:bodyPr wrap="square" rtlCol="0">
            <a:spAutoFit/>
          </a:bodyPr>
          <a:p>
            <a:r>
              <a:rPr lang="en-US" altLang="zh-CN" sz="1200">
                <a:solidFill>
                  <a:schemeClr val="tx1">
                    <a:lumMod val="85000"/>
                    <a:lumOff val="15000"/>
                  </a:schemeClr>
                </a:solidFill>
              </a:rPr>
              <a:t>VIDIA推出的RTX系列显卡集成了先进的光线追踪核心，提供实时光线追踪能力。例如，RTX 3080和RTX 3090等高端显卡，它们通过硬件加速光线追踪（Ray Tracing），为游戏和专业图形应用提供了前所未有的真实感和细节级别</a:t>
            </a:r>
            <a:endParaRPr lang="en-US" altLang="zh-CN" sz="1200">
              <a:solidFill>
                <a:schemeClr val="tx1">
                  <a:lumMod val="85000"/>
                  <a:lumOff val="15000"/>
                </a:schemeClr>
              </a:solidFill>
            </a:endParaRPr>
          </a:p>
        </p:txBody>
      </p:sp>
      <p:sp>
        <p:nvSpPr>
          <p:cNvPr id="78" name="等腰三角形 77"/>
          <p:cNvSpPr/>
          <p:nvPr/>
        </p:nvSpPr>
        <p:spPr>
          <a:xfrm rot="5400000">
            <a:off x="4555286" y="1077840"/>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矩形 78"/>
          <p:cNvSpPr/>
          <p:nvPr/>
        </p:nvSpPr>
        <p:spPr>
          <a:xfrm>
            <a:off x="6399530" y="2497455"/>
            <a:ext cx="1967230" cy="321945"/>
          </a:xfrm>
          <a:prstGeom prst="rect">
            <a:avLst/>
          </a:prstGeom>
        </p:spPr>
        <p:txBody>
          <a:bodyPr wrap="square">
            <a:spAutoFit/>
          </a:bodyPr>
          <a:p>
            <a:r>
              <a:rPr lang="en-US" altLang="zh-CN" dirty="0">
                <a:solidFill>
                  <a:srgbClr val="6D7975"/>
                </a:solidFill>
                <a:latin typeface="Century Gothic" panose="020B0502020202020204" pitchFamily="34" charset="0"/>
              </a:rPr>
              <a:t>AMD的Radeon RX系列</a:t>
            </a:r>
            <a:endParaRPr lang="en-US" altLang="zh-CN" dirty="0">
              <a:solidFill>
                <a:srgbClr val="6D7975"/>
              </a:solidFill>
              <a:latin typeface="Century Gothic" panose="020B0502020202020204" pitchFamily="34" charset="0"/>
            </a:endParaRPr>
          </a:p>
        </p:txBody>
      </p:sp>
      <p:sp>
        <p:nvSpPr>
          <p:cNvPr id="80" name="文本框 79"/>
          <p:cNvSpPr txBox="1"/>
          <p:nvPr/>
        </p:nvSpPr>
        <p:spPr>
          <a:xfrm>
            <a:off x="5154969" y="2819479"/>
            <a:ext cx="4130313" cy="829945"/>
          </a:xfrm>
          <a:prstGeom prst="rect">
            <a:avLst/>
          </a:prstGeom>
          <a:noFill/>
        </p:spPr>
        <p:txBody>
          <a:bodyPr wrap="square" rtlCol="0">
            <a:spAutoFit/>
          </a:bodyPr>
          <a:p>
            <a:r>
              <a:rPr lang="en-US" altLang="zh-CN" sz="1200">
                <a:solidFill>
                  <a:schemeClr val="tx1">
                    <a:lumMod val="85000"/>
                    <a:lumOff val="15000"/>
                  </a:schemeClr>
                </a:solidFill>
              </a:rPr>
              <a:t>AMD的Radeon RX系列显卡，如RX 5700和RX 6800，也提供了强大的图形性能，特别是在高分辨率和VR应用方面。这些显卡通过支持高级图形特性如RDNA架构，提升了渲染效率和图像质量。</a:t>
            </a:r>
            <a:endParaRPr lang="en-US" altLang="zh-CN" sz="1200">
              <a:solidFill>
                <a:schemeClr val="tx1">
                  <a:lumMod val="85000"/>
                  <a:lumOff val="15000"/>
                </a:schemeClr>
              </a:solidFill>
            </a:endParaRPr>
          </a:p>
        </p:txBody>
      </p:sp>
      <p:sp>
        <p:nvSpPr>
          <p:cNvPr id="82" name="等腰三角形 81"/>
          <p:cNvSpPr/>
          <p:nvPr/>
        </p:nvSpPr>
        <p:spPr>
          <a:xfrm rot="5400000">
            <a:off x="4555921" y="2878100"/>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矩形 82"/>
          <p:cNvSpPr/>
          <p:nvPr/>
        </p:nvSpPr>
        <p:spPr>
          <a:xfrm>
            <a:off x="6591935" y="4119245"/>
            <a:ext cx="1296670" cy="321945"/>
          </a:xfrm>
          <a:prstGeom prst="rect">
            <a:avLst/>
          </a:prstGeom>
        </p:spPr>
        <p:txBody>
          <a:bodyPr wrap="square">
            <a:spAutoFit/>
          </a:bodyPr>
          <a:p>
            <a:r>
              <a:rPr lang="en-US" altLang="zh-CN" dirty="0">
                <a:solidFill>
                  <a:srgbClr val="6D7975"/>
                </a:solidFill>
                <a:latin typeface="Century Gothic" panose="020B0502020202020204" pitchFamily="34" charset="0"/>
              </a:rPr>
              <a:t>Oculus Rift</a:t>
            </a:r>
            <a:endParaRPr lang="en-US" altLang="zh-CN" dirty="0">
              <a:solidFill>
                <a:srgbClr val="6D7975"/>
              </a:solidFill>
              <a:latin typeface="Century Gothic" panose="020B0502020202020204" pitchFamily="34" charset="0"/>
            </a:endParaRPr>
          </a:p>
        </p:txBody>
      </p:sp>
      <p:sp>
        <p:nvSpPr>
          <p:cNvPr id="84" name="文本框 83"/>
          <p:cNvSpPr txBox="1"/>
          <p:nvPr/>
        </p:nvSpPr>
        <p:spPr>
          <a:xfrm>
            <a:off x="5154969" y="4485782"/>
            <a:ext cx="4130313" cy="645160"/>
          </a:xfrm>
          <a:prstGeom prst="rect">
            <a:avLst/>
          </a:prstGeom>
          <a:noFill/>
        </p:spPr>
        <p:txBody>
          <a:bodyPr wrap="square" rtlCol="0">
            <a:spAutoFit/>
          </a:bodyPr>
          <a:p>
            <a:r>
              <a:rPr lang="en-US" altLang="zh-CN" sz="1200">
                <a:solidFill>
                  <a:schemeClr val="tx1">
                    <a:lumMod val="85000"/>
                    <a:lumOff val="15000"/>
                  </a:schemeClr>
                </a:solidFill>
              </a:rPr>
              <a:t>这是一款被广泛使用的VR头戴设备，提供高分辨率显示和精准的头部追踪技术。Oculus Rift的普及推动了VR游戏和模拟体验的发展。</a:t>
            </a:r>
            <a:endParaRPr lang="en-US" altLang="zh-CN" sz="1200">
              <a:solidFill>
                <a:schemeClr val="tx1">
                  <a:lumMod val="85000"/>
                  <a:lumOff val="15000"/>
                </a:schemeClr>
              </a:solidFill>
            </a:endParaRPr>
          </a:p>
        </p:txBody>
      </p:sp>
      <p:sp>
        <p:nvSpPr>
          <p:cNvPr id="85" name="等腰三角形 84"/>
          <p:cNvSpPr/>
          <p:nvPr/>
        </p:nvSpPr>
        <p:spPr>
          <a:xfrm rot="5400000">
            <a:off x="4555286" y="4678388"/>
            <a:ext cx="300942" cy="259433"/>
          </a:xfrm>
          <a:prstGeom prst="triangle">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6" name="图片 16" descr="IMG_256"/>
          <p:cNvPicPr>
            <a:picLocks noChangeAspect="1"/>
          </p:cNvPicPr>
          <p:nvPr/>
        </p:nvPicPr>
        <p:blipFill>
          <a:blip r:embed="rId67"/>
          <a:stretch>
            <a:fillRect/>
          </a:stretch>
        </p:blipFill>
        <p:spPr>
          <a:xfrm>
            <a:off x="1551940" y="444500"/>
            <a:ext cx="2408555" cy="1534160"/>
          </a:xfrm>
          <a:prstGeom prst="rect">
            <a:avLst/>
          </a:prstGeom>
          <a:noFill/>
          <a:ln w="9525">
            <a:noFill/>
          </a:ln>
        </p:spPr>
      </p:pic>
      <p:pic>
        <p:nvPicPr>
          <p:cNvPr id="87" name="图片 17" descr="IMG_256"/>
          <p:cNvPicPr>
            <a:picLocks noChangeAspect="1"/>
          </p:cNvPicPr>
          <p:nvPr/>
        </p:nvPicPr>
        <p:blipFill>
          <a:blip r:embed="rId68"/>
          <a:stretch>
            <a:fillRect/>
          </a:stretch>
        </p:blipFill>
        <p:spPr>
          <a:xfrm>
            <a:off x="1767840" y="2281555"/>
            <a:ext cx="1663700" cy="1436370"/>
          </a:xfrm>
          <a:prstGeom prst="rect">
            <a:avLst/>
          </a:prstGeom>
          <a:noFill/>
          <a:ln w="9525">
            <a:noFill/>
          </a:ln>
        </p:spPr>
      </p:pic>
      <p:pic>
        <p:nvPicPr>
          <p:cNvPr id="88" name="图片 18" descr="IMG_256"/>
          <p:cNvPicPr>
            <a:picLocks noChangeAspect="1"/>
          </p:cNvPicPr>
          <p:nvPr/>
        </p:nvPicPr>
        <p:blipFill>
          <a:blip r:embed="rId69"/>
          <a:stretch>
            <a:fillRect/>
          </a:stretch>
        </p:blipFill>
        <p:spPr>
          <a:xfrm>
            <a:off x="1336040" y="3865245"/>
            <a:ext cx="2528570" cy="172593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78" grpId="0" bldLvl="0" animBg="1"/>
      <p:bldP spid="79" grpId="0"/>
      <p:bldP spid="80" grpId="0"/>
      <p:bldP spid="82" grpId="0" bldLvl="0" animBg="1"/>
      <p:bldP spid="83" grpId="0"/>
      <p:bldP spid="84" grpId="0"/>
      <p:bldP spid="8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ew picture"/>
          <p:cNvPicPr/>
          <p:nvPr/>
        </p:nvPicPr>
        <p:blipFill>
          <a:blip r:embed="rId1"/>
          <a:srcRect/>
          <a:stretch>
            <a:fillRect/>
          </a:stretch>
        </p:blipFill>
        <p:spPr>
          <a:xfrm>
            <a:off x="9474200" y="393700"/>
            <a:ext cx="55360" cy="56590"/>
          </a:xfrm>
          <a:prstGeom prst="rect">
            <a:avLst/>
          </a:prstGeom>
          <a:ln>
            <a:noFill/>
          </a:ln>
        </p:spPr>
      </p:pic>
      <p:pic>
        <p:nvPicPr>
          <p:cNvPr id="3" name="New picture"/>
          <p:cNvPicPr/>
          <p:nvPr/>
        </p:nvPicPr>
        <p:blipFill>
          <a:blip r:embed="rId2"/>
          <a:srcRect/>
          <a:stretch>
            <a:fillRect/>
          </a:stretch>
        </p:blipFill>
        <p:spPr>
          <a:xfrm>
            <a:off x="9309100" y="228600"/>
            <a:ext cx="196836" cy="202987"/>
          </a:xfrm>
          <a:prstGeom prst="rect">
            <a:avLst/>
          </a:prstGeom>
          <a:ln>
            <a:noFill/>
          </a:ln>
        </p:spPr>
      </p:pic>
      <p:pic>
        <p:nvPicPr>
          <p:cNvPr id="4" name="New picture"/>
          <p:cNvPicPr/>
          <p:nvPr/>
        </p:nvPicPr>
        <p:blipFill>
          <a:blip r:embed="rId3"/>
          <a:srcRect/>
          <a:stretch>
            <a:fillRect/>
          </a:stretch>
        </p:blipFill>
        <p:spPr>
          <a:xfrm>
            <a:off x="9055100" y="355600"/>
            <a:ext cx="115641" cy="135324"/>
          </a:xfrm>
          <a:prstGeom prst="rect">
            <a:avLst/>
          </a:prstGeom>
          <a:ln>
            <a:noFill/>
          </a:ln>
        </p:spPr>
      </p:pic>
      <p:pic>
        <p:nvPicPr>
          <p:cNvPr id="5" name="New picture"/>
          <p:cNvPicPr/>
          <p:nvPr/>
        </p:nvPicPr>
        <p:blipFill>
          <a:blip r:embed="rId4"/>
          <a:srcRect/>
          <a:stretch>
            <a:fillRect/>
          </a:stretch>
        </p:blipFill>
        <p:spPr>
          <a:xfrm>
            <a:off x="9207500" y="342900"/>
            <a:ext cx="65202" cy="50439"/>
          </a:xfrm>
          <a:prstGeom prst="rect">
            <a:avLst/>
          </a:prstGeom>
          <a:ln>
            <a:noFill/>
          </a:ln>
        </p:spPr>
      </p:pic>
      <p:pic>
        <p:nvPicPr>
          <p:cNvPr id="6" name="New picture"/>
          <p:cNvPicPr/>
          <p:nvPr/>
        </p:nvPicPr>
        <p:blipFill>
          <a:blip r:embed="rId5"/>
          <a:srcRect/>
          <a:stretch>
            <a:fillRect/>
          </a:stretch>
        </p:blipFill>
        <p:spPr>
          <a:xfrm>
            <a:off x="9105900" y="317500"/>
            <a:ext cx="44288" cy="51669"/>
          </a:xfrm>
          <a:prstGeom prst="rect">
            <a:avLst/>
          </a:prstGeom>
          <a:ln>
            <a:noFill/>
          </a:ln>
        </p:spPr>
      </p:pic>
      <p:pic>
        <p:nvPicPr>
          <p:cNvPr id="7" name="New picture"/>
          <p:cNvPicPr/>
          <p:nvPr/>
        </p:nvPicPr>
        <p:blipFill>
          <a:blip r:embed="rId6"/>
          <a:srcRect/>
          <a:stretch>
            <a:fillRect/>
          </a:stretch>
        </p:blipFill>
        <p:spPr>
          <a:xfrm>
            <a:off x="9207500" y="279400"/>
            <a:ext cx="77504" cy="73813"/>
          </a:xfrm>
          <a:prstGeom prst="rect">
            <a:avLst/>
          </a:prstGeom>
          <a:ln>
            <a:noFill/>
          </a:ln>
        </p:spPr>
      </p:pic>
      <p:pic>
        <p:nvPicPr>
          <p:cNvPr id="8" name="New picture"/>
          <p:cNvPicPr/>
          <p:nvPr/>
        </p:nvPicPr>
        <p:blipFill>
          <a:blip r:embed="rId7"/>
          <a:srcRect/>
          <a:stretch>
            <a:fillRect/>
          </a:stretch>
        </p:blipFill>
        <p:spPr>
          <a:xfrm>
            <a:off x="9131300" y="254000"/>
            <a:ext cx="46749" cy="51669"/>
          </a:xfrm>
          <a:prstGeom prst="rect">
            <a:avLst/>
          </a:prstGeom>
          <a:ln>
            <a:noFill/>
          </a:ln>
        </p:spPr>
      </p:pic>
      <p:pic>
        <p:nvPicPr>
          <p:cNvPr id="9" name="New picture"/>
          <p:cNvPicPr/>
          <p:nvPr/>
        </p:nvPicPr>
        <p:blipFill>
          <a:blip r:embed="rId8"/>
          <a:srcRect/>
          <a:stretch>
            <a:fillRect/>
          </a:stretch>
        </p:blipFill>
        <p:spPr>
          <a:xfrm>
            <a:off x="8737600" y="266700"/>
            <a:ext cx="300175" cy="228821"/>
          </a:xfrm>
          <a:prstGeom prst="rect">
            <a:avLst/>
          </a:prstGeom>
          <a:ln>
            <a:noFill/>
          </a:ln>
        </p:spPr>
      </p:pic>
      <p:pic>
        <p:nvPicPr>
          <p:cNvPr id="10" name="New picture"/>
          <p:cNvPicPr/>
          <p:nvPr/>
        </p:nvPicPr>
        <p:blipFill>
          <a:blip r:embed="rId9"/>
          <a:srcRect/>
          <a:stretch>
            <a:fillRect/>
          </a:stretch>
        </p:blipFill>
        <p:spPr>
          <a:xfrm>
            <a:off x="8775700" y="304800"/>
            <a:ext cx="45519" cy="60281"/>
          </a:xfrm>
          <a:prstGeom prst="rect">
            <a:avLst/>
          </a:prstGeom>
          <a:ln>
            <a:noFill/>
          </a:ln>
        </p:spPr>
      </p:pic>
      <p:pic>
        <p:nvPicPr>
          <p:cNvPr id="11" name="New picture"/>
          <p:cNvPicPr/>
          <p:nvPr/>
        </p:nvPicPr>
        <p:blipFill>
          <a:blip r:embed="rId10"/>
          <a:srcRect/>
          <a:stretch>
            <a:fillRect/>
          </a:stretch>
        </p:blipFill>
        <p:spPr>
          <a:xfrm>
            <a:off x="8788400" y="241300"/>
            <a:ext cx="56590" cy="57820"/>
          </a:xfrm>
          <a:prstGeom prst="rect">
            <a:avLst/>
          </a:prstGeom>
          <a:ln>
            <a:noFill/>
          </a:ln>
        </p:spPr>
      </p:pic>
      <p:pic>
        <p:nvPicPr>
          <p:cNvPr id="12" name="New picture"/>
          <p:cNvPicPr/>
          <p:nvPr/>
        </p:nvPicPr>
        <p:blipFill>
          <a:blip r:embed="rId11"/>
          <a:srcRect/>
          <a:stretch>
            <a:fillRect/>
          </a:stretch>
        </p:blipFill>
        <p:spPr>
          <a:xfrm>
            <a:off x="9601200" y="317500"/>
            <a:ext cx="31986" cy="47979"/>
          </a:xfrm>
          <a:prstGeom prst="rect">
            <a:avLst/>
          </a:prstGeom>
          <a:ln>
            <a:noFill/>
          </a:ln>
        </p:spPr>
      </p:pic>
      <p:pic>
        <p:nvPicPr>
          <p:cNvPr id="13" name="New picture"/>
          <p:cNvPicPr/>
          <p:nvPr/>
        </p:nvPicPr>
        <p:blipFill>
          <a:blip r:embed="rId12"/>
          <a:srcRect/>
          <a:stretch>
            <a:fillRect/>
          </a:stretch>
        </p:blipFill>
        <p:spPr>
          <a:xfrm>
            <a:off x="9588500" y="203200"/>
            <a:ext cx="204217" cy="275570"/>
          </a:xfrm>
          <a:prstGeom prst="rect">
            <a:avLst/>
          </a:prstGeom>
          <a:ln>
            <a:noFill/>
          </a:ln>
        </p:spPr>
      </p:pic>
      <p:pic>
        <p:nvPicPr>
          <p:cNvPr id="14" name="New picture"/>
          <p:cNvPicPr/>
          <p:nvPr/>
        </p:nvPicPr>
        <p:blipFill>
          <a:blip r:embed="rId13"/>
          <a:srcRect/>
          <a:stretch>
            <a:fillRect/>
          </a:stretch>
        </p:blipFill>
        <p:spPr>
          <a:xfrm>
            <a:off x="8801100" y="520700"/>
            <a:ext cx="38137" cy="49209"/>
          </a:xfrm>
          <a:prstGeom prst="rect">
            <a:avLst/>
          </a:prstGeom>
          <a:ln>
            <a:noFill/>
          </a:ln>
        </p:spPr>
      </p:pic>
      <p:pic>
        <p:nvPicPr>
          <p:cNvPr id="15" name="New picture"/>
          <p:cNvPicPr/>
          <p:nvPr/>
        </p:nvPicPr>
        <p:blipFill>
          <a:blip r:embed="rId14"/>
          <a:srcRect/>
          <a:stretch>
            <a:fillRect/>
          </a:stretch>
        </p:blipFill>
        <p:spPr>
          <a:xfrm>
            <a:off x="8851900" y="520700"/>
            <a:ext cx="38137" cy="49209"/>
          </a:xfrm>
          <a:prstGeom prst="rect">
            <a:avLst/>
          </a:prstGeom>
          <a:ln>
            <a:noFill/>
          </a:ln>
        </p:spPr>
      </p:pic>
      <p:pic>
        <p:nvPicPr>
          <p:cNvPr id="16" name="New picture"/>
          <p:cNvPicPr/>
          <p:nvPr/>
        </p:nvPicPr>
        <p:blipFill>
          <a:blip r:embed="rId15"/>
          <a:srcRect/>
          <a:stretch>
            <a:fillRect/>
          </a:stretch>
        </p:blipFill>
        <p:spPr>
          <a:xfrm>
            <a:off x="8902700" y="520700"/>
            <a:ext cx="35676" cy="49209"/>
          </a:xfrm>
          <a:prstGeom prst="rect">
            <a:avLst/>
          </a:prstGeom>
          <a:ln>
            <a:noFill/>
          </a:ln>
        </p:spPr>
      </p:pic>
      <p:pic>
        <p:nvPicPr>
          <p:cNvPr id="17" name="New picture"/>
          <p:cNvPicPr/>
          <p:nvPr/>
        </p:nvPicPr>
        <p:blipFill>
          <a:blip r:embed="rId16"/>
          <a:srcRect/>
          <a:stretch>
            <a:fillRect/>
          </a:stretch>
        </p:blipFill>
        <p:spPr>
          <a:xfrm>
            <a:off x="8953500" y="520700"/>
            <a:ext cx="27065" cy="49209"/>
          </a:xfrm>
          <a:prstGeom prst="rect">
            <a:avLst/>
          </a:prstGeom>
          <a:ln>
            <a:noFill/>
          </a:ln>
        </p:spPr>
      </p:pic>
      <p:pic>
        <p:nvPicPr>
          <p:cNvPr id="18" name="New picture"/>
          <p:cNvPicPr/>
          <p:nvPr/>
        </p:nvPicPr>
        <p:blipFill>
          <a:blip r:embed="rId17"/>
          <a:srcRect/>
          <a:stretch>
            <a:fillRect/>
          </a:stretch>
        </p:blipFill>
        <p:spPr>
          <a:xfrm>
            <a:off x="9017000" y="520700"/>
            <a:ext cx="44288" cy="49209"/>
          </a:xfrm>
          <a:prstGeom prst="rect">
            <a:avLst/>
          </a:prstGeom>
          <a:ln>
            <a:noFill/>
          </a:ln>
        </p:spPr>
      </p:pic>
      <p:pic>
        <p:nvPicPr>
          <p:cNvPr id="19" name="New picture"/>
          <p:cNvPicPr/>
          <p:nvPr/>
        </p:nvPicPr>
        <p:blipFill>
          <a:blip r:embed="rId18"/>
          <a:srcRect/>
          <a:stretch>
            <a:fillRect/>
          </a:stretch>
        </p:blipFill>
        <p:spPr>
          <a:xfrm>
            <a:off x="9067800" y="520700"/>
            <a:ext cx="38137" cy="49209"/>
          </a:xfrm>
          <a:prstGeom prst="rect">
            <a:avLst/>
          </a:prstGeom>
          <a:ln>
            <a:noFill/>
          </a:ln>
        </p:spPr>
      </p:pic>
      <p:pic>
        <p:nvPicPr>
          <p:cNvPr id="20" name="New picture"/>
          <p:cNvPicPr/>
          <p:nvPr/>
        </p:nvPicPr>
        <p:blipFill>
          <a:blip r:embed="rId19"/>
          <a:srcRect/>
          <a:stretch>
            <a:fillRect/>
          </a:stretch>
        </p:blipFill>
        <p:spPr>
          <a:xfrm>
            <a:off x="9131300" y="520700"/>
            <a:ext cx="44288" cy="50439"/>
          </a:xfrm>
          <a:prstGeom prst="rect">
            <a:avLst/>
          </a:prstGeom>
          <a:ln>
            <a:noFill/>
          </a:ln>
        </p:spPr>
      </p:pic>
      <p:pic>
        <p:nvPicPr>
          <p:cNvPr id="21" name="New picture"/>
          <p:cNvPicPr/>
          <p:nvPr/>
        </p:nvPicPr>
        <p:blipFill>
          <a:blip r:embed="rId20"/>
          <a:srcRect/>
          <a:stretch>
            <a:fillRect/>
          </a:stretch>
        </p:blipFill>
        <p:spPr>
          <a:xfrm>
            <a:off x="9220200" y="520700"/>
            <a:ext cx="38138" cy="49209"/>
          </a:xfrm>
          <a:prstGeom prst="rect">
            <a:avLst/>
          </a:prstGeom>
          <a:ln>
            <a:noFill/>
          </a:ln>
        </p:spPr>
      </p:pic>
      <p:pic>
        <p:nvPicPr>
          <p:cNvPr id="22" name="New picture"/>
          <p:cNvPicPr/>
          <p:nvPr/>
        </p:nvPicPr>
        <p:blipFill>
          <a:blip r:embed="rId21"/>
          <a:srcRect/>
          <a:stretch>
            <a:fillRect/>
          </a:stretch>
        </p:blipFill>
        <p:spPr>
          <a:xfrm>
            <a:off x="9271000" y="520700"/>
            <a:ext cx="38137" cy="49209"/>
          </a:xfrm>
          <a:prstGeom prst="rect">
            <a:avLst/>
          </a:prstGeom>
          <a:ln>
            <a:noFill/>
          </a:ln>
        </p:spPr>
      </p:pic>
      <p:pic>
        <p:nvPicPr>
          <p:cNvPr id="23" name="New picture"/>
          <p:cNvPicPr/>
          <p:nvPr/>
        </p:nvPicPr>
        <p:blipFill>
          <a:blip r:embed="rId22"/>
          <a:srcRect/>
          <a:stretch>
            <a:fillRect/>
          </a:stretch>
        </p:blipFill>
        <p:spPr>
          <a:xfrm>
            <a:off x="9347200" y="520700"/>
            <a:ext cx="41827" cy="49209"/>
          </a:xfrm>
          <a:prstGeom prst="rect">
            <a:avLst/>
          </a:prstGeom>
          <a:ln>
            <a:noFill/>
          </a:ln>
        </p:spPr>
      </p:pic>
      <p:pic>
        <p:nvPicPr>
          <p:cNvPr id="24" name="New picture"/>
          <p:cNvPicPr/>
          <p:nvPr/>
        </p:nvPicPr>
        <p:blipFill>
          <a:blip r:embed="rId23"/>
          <a:srcRect/>
          <a:stretch>
            <a:fillRect/>
          </a:stretch>
        </p:blipFill>
        <p:spPr>
          <a:xfrm>
            <a:off x="9410700" y="520700"/>
            <a:ext cx="36907" cy="49209"/>
          </a:xfrm>
          <a:prstGeom prst="rect">
            <a:avLst/>
          </a:prstGeom>
          <a:ln>
            <a:noFill/>
          </a:ln>
        </p:spPr>
      </p:pic>
      <p:pic>
        <p:nvPicPr>
          <p:cNvPr id="25" name="New picture"/>
          <p:cNvPicPr/>
          <p:nvPr/>
        </p:nvPicPr>
        <p:blipFill>
          <a:blip r:embed="rId24"/>
          <a:srcRect/>
          <a:stretch>
            <a:fillRect/>
          </a:stretch>
        </p:blipFill>
        <p:spPr>
          <a:xfrm>
            <a:off x="9461500" y="520700"/>
            <a:ext cx="40598" cy="49209"/>
          </a:xfrm>
          <a:prstGeom prst="rect">
            <a:avLst/>
          </a:prstGeom>
          <a:ln>
            <a:noFill/>
          </a:ln>
        </p:spPr>
      </p:pic>
      <p:pic>
        <p:nvPicPr>
          <p:cNvPr id="26" name="New picture"/>
          <p:cNvPicPr/>
          <p:nvPr/>
        </p:nvPicPr>
        <p:blipFill>
          <a:blip r:embed="rId25"/>
          <a:srcRect/>
          <a:stretch>
            <a:fillRect/>
          </a:stretch>
        </p:blipFill>
        <p:spPr>
          <a:xfrm>
            <a:off x="9512300" y="520700"/>
            <a:ext cx="38137" cy="50439"/>
          </a:xfrm>
          <a:prstGeom prst="rect">
            <a:avLst/>
          </a:prstGeom>
          <a:ln>
            <a:noFill/>
          </a:ln>
        </p:spPr>
      </p:pic>
      <p:pic>
        <p:nvPicPr>
          <p:cNvPr id="27" name="New picture"/>
          <p:cNvPicPr/>
          <p:nvPr/>
        </p:nvPicPr>
        <p:blipFill>
          <a:blip r:embed="rId26"/>
          <a:srcRect/>
          <a:stretch>
            <a:fillRect/>
          </a:stretch>
        </p:blipFill>
        <p:spPr>
          <a:xfrm>
            <a:off x="9588500" y="520700"/>
            <a:ext cx="39368" cy="49209"/>
          </a:xfrm>
          <a:prstGeom prst="rect">
            <a:avLst/>
          </a:prstGeom>
          <a:ln>
            <a:noFill/>
          </a:ln>
        </p:spPr>
      </p:pic>
      <p:pic>
        <p:nvPicPr>
          <p:cNvPr id="28" name="New picture"/>
          <p:cNvPicPr/>
          <p:nvPr/>
        </p:nvPicPr>
        <p:blipFill>
          <a:blip r:embed="rId27"/>
          <a:srcRect/>
          <a:stretch>
            <a:fillRect/>
          </a:stretch>
        </p:blipFill>
        <p:spPr>
          <a:xfrm>
            <a:off x="9639300" y="520700"/>
            <a:ext cx="41827" cy="49209"/>
          </a:xfrm>
          <a:prstGeom prst="rect">
            <a:avLst/>
          </a:prstGeom>
          <a:ln>
            <a:noFill/>
          </a:ln>
        </p:spPr>
      </p:pic>
      <p:pic>
        <p:nvPicPr>
          <p:cNvPr id="29" name="New picture"/>
          <p:cNvPicPr/>
          <p:nvPr/>
        </p:nvPicPr>
        <p:blipFill>
          <a:blip r:embed="rId28"/>
          <a:srcRect/>
          <a:stretch>
            <a:fillRect/>
          </a:stretch>
        </p:blipFill>
        <p:spPr>
          <a:xfrm>
            <a:off x="8229600" y="190500"/>
            <a:ext cx="430578" cy="434268"/>
          </a:xfrm>
          <a:prstGeom prst="rect">
            <a:avLst/>
          </a:prstGeom>
          <a:ln>
            <a:noFill/>
          </a:ln>
        </p:spPr>
      </p:pic>
      <p:pic>
        <p:nvPicPr>
          <p:cNvPr id="30" name="New picture"/>
          <p:cNvPicPr/>
          <p:nvPr/>
        </p:nvPicPr>
        <p:blipFill>
          <a:blip r:embed="rId29"/>
          <a:srcRect/>
          <a:stretch>
            <a:fillRect/>
          </a:stretch>
        </p:blipFill>
        <p:spPr>
          <a:xfrm>
            <a:off x="8331200" y="279400"/>
            <a:ext cx="237433" cy="212829"/>
          </a:xfrm>
          <a:prstGeom prst="rect">
            <a:avLst/>
          </a:prstGeom>
          <a:ln>
            <a:noFill/>
          </a:ln>
        </p:spPr>
      </p:pic>
      <p:pic>
        <p:nvPicPr>
          <p:cNvPr id="31" name="New picture"/>
          <p:cNvPicPr/>
          <p:nvPr/>
        </p:nvPicPr>
        <p:blipFill>
          <a:blip r:embed="rId30"/>
          <a:srcRect/>
          <a:stretch>
            <a:fillRect/>
          </a:stretch>
        </p:blipFill>
        <p:spPr>
          <a:xfrm>
            <a:off x="8255000" y="444500"/>
            <a:ext cx="49209" cy="35676"/>
          </a:xfrm>
          <a:prstGeom prst="rect">
            <a:avLst/>
          </a:prstGeom>
          <a:ln>
            <a:noFill/>
          </a:ln>
        </p:spPr>
      </p:pic>
      <p:pic>
        <p:nvPicPr>
          <p:cNvPr id="32" name="New picture"/>
          <p:cNvPicPr/>
          <p:nvPr/>
        </p:nvPicPr>
        <p:blipFill>
          <a:blip r:embed="rId31"/>
          <a:srcRect/>
          <a:stretch>
            <a:fillRect/>
          </a:stretch>
        </p:blipFill>
        <p:spPr>
          <a:xfrm>
            <a:off x="8267700" y="469900"/>
            <a:ext cx="46748" cy="38137"/>
          </a:xfrm>
          <a:prstGeom prst="rect">
            <a:avLst/>
          </a:prstGeom>
          <a:ln>
            <a:noFill/>
          </a:ln>
        </p:spPr>
      </p:pic>
      <p:pic>
        <p:nvPicPr>
          <p:cNvPr id="33" name="New picture"/>
          <p:cNvPicPr/>
          <p:nvPr/>
        </p:nvPicPr>
        <p:blipFill>
          <a:blip r:embed="rId32"/>
          <a:srcRect/>
          <a:stretch>
            <a:fillRect/>
          </a:stretch>
        </p:blipFill>
        <p:spPr>
          <a:xfrm>
            <a:off x="8280400" y="495300"/>
            <a:ext cx="46749" cy="40597"/>
          </a:xfrm>
          <a:prstGeom prst="rect">
            <a:avLst/>
          </a:prstGeom>
          <a:ln>
            <a:noFill/>
          </a:ln>
        </p:spPr>
      </p:pic>
      <p:pic>
        <p:nvPicPr>
          <p:cNvPr id="34" name="New picture"/>
          <p:cNvPicPr/>
          <p:nvPr/>
        </p:nvPicPr>
        <p:blipFill>
          <a:blip r:embed="rId33"/>
          <a:srcRect/>
          <a:stretch>
            <a:fillRect/>
          </a:stretch>
        </p:blipFill>
        <p:spPr>
          <a:xfrm>
            <a:off x="8318500" y="520700"/>
            <a:ext cx="29525" cy="35676"/>
          </a:xfrm>
          <a:prstGeom prst="rect">
            <a:avLst/>
          </a:prstGeom>
          <a:ln>
            <a:noFill/>
          </a:ln>
        </p:spPr>
      </p:pic>
      <p:pic>
        <p:nvPicPr>
          <p:cNvPr id="35" name="New picture"/>
          <p:cNvPicPr/>
          <p:nvPr/>
        </p:nvPicPr>
        <p:blipFill>
          <a:blip r:embed="rId34"/>
          <a:srcRect/>
          <a:stretch>
            <a:fillRect/>
          </a:stretch>
        </p:blipFill>
        <p:spPr>
          <a:xfrm>
            <a:off x="8331200" y="533400"/>
            <a:ext cx="35677" cy="43058"/>
          </a:xfrm>
          <a:prstGeom prst="rect">
            <a:avLst/>
          </a:prstGeom>
          <a:ln>
            <a:noFill/>
          </a:ln>
        </p:spPr>
      </p:pic>
      <p:pic>
        <p:nvPicPr>
          <p:cNvPr id="36" name="New picture"/>
          <p:cNvPicPr/>
          <p:nvPr/>
        </p:nvPicPr>
        <p:blipFill>
          <a:blip r:embed="rId35"/>
          <a:srcRect/>
          <a:stretch>
            <a:fillRect/>
          </a:stretch>
        </p:blipFill>
        <p:spPr>
          <a:xfrm>
            <a:off x="8356600" y="546100"/>
            <a:ext cx="39367" cy="47979"/>
          </a:xfrm>
          <a:prstGeom prst="rect">
            <a:avLst/>
          </a:prstGeom>
          <a:ln>
            <a:noFill/>
          </a:ln>
        </p:spPr>
      </p:pic>
      <p:pic>
        <p:nvPicPr>
          <p:cNvPr id="37" name="New picture"/>
          <p:cNvPicPr/>
          <p:nvPr/>
        </p:nvPicPr>
        <p:blipFill>
          <a:blip r:embed="rId36"/>
          <a:srcRect/>
          <a:stretch>
            <a:fillRect/>
          </a:stretch>
        </p:blipFill>
        <p:spPr>
          <a:xfrm>
            <a:off x="8382000" y="546100"/>
            <a:ext cx="28295" cy="44288"/>
          </a:xfrm>
          <a:prstGeom prst="rect">
            <a:avLst/>
          </a:prstGeom>
          <a:ln>
            <a:noFill/>
          </a:ln>
        </p:spPr>
      </p:pic>
      <p:pic>
        <p:nvPicPr>
          <p:cNvPr id="38" name="New picture"/>
          <p:cNvPicPr/>
          <p:nvPr/>
        </p:nvPicPr>
        <p:blipFill>
          <a:blip r:embed="rId37"/>
          <a:srcRect/>
          <a:stretch>
            <a:fillRect/>
          </a:stretch>
        </p:blipFill>
        <p:spPr>
          <a:xfrm>
            <a:off x="8432800" y="558800"/>
            <a:ext cx="23373" cy="40597"/>
          </a:xfrm>
          <a:prstGeom prst="rect">
            <a:avLst/>
          </a:prstGeom>
          <a:ln>
            <a:noFill/>
          </a:ln>
        </p:spPr>
      </p:pic>
      <p:pic>
        <p:nvPicPr>
          <p:cNvPr id="39" name="New picture"/>
          <p:cNvPicPr/>
          <p:nvPr/>
        </p:nvPicPr>
        <p:blipFill>
          <a:blip r:embed="rId38"/>
          <a:srcRect/>
          <a:stretch>
            <a:fillRect/>
          </a:stretch>
        </p:blipFill>
        <p:spPr>
          <a:xfrm>
            <a:off x="8458200" y="558800"/>
            <a:ext cx="25834" cy="44288"/>
          </a:xfrm>
          <a:prstGeom prst="rect">
            <a:avLst/>
          </a:prstGeom>
          <a:ln>
            <a:noFill/>
          </a:ln>
        </p:spPr>
      </p:pic>
      <p:pic>
        <p:nvPicPr>
          <p:cNvPr id="40" name="New picture"/>
          <p:cNvPicPr/>
          <p:nvPr/>
        </p:nvPicPr>
        <p:blipFill>
          <a:blip r:embed="rId39"/>
          <a:srcRect/>
          <a:stretch>
            <a:fillRect/>
          </a:stretch>
        </p:blipFill>
        <p:spPr>
          <a:xfrm>
            <a:off x="8483600" y="546100"/>
            <a:ext cx="17222" cy="40597"/>
          </a:xfrm>
          <a:prstGeom prst="rect">
            <a:avLst/>
          </a:prstGeom>
          <a:ln>
            <a:noFill/>
          </a:ln>
        </p:spPr>
      </p:pic>
      <p:pic>
        <p:nvPicPr>
          <p:cNvPr id="41" name="New picture"/>
          <p:cNvPicPr/>
          <p:nvPr/>
        </p:nvPicPr>
        <p:blipFill>
          <a:blip r:embed="rId40"/>
          <a:srcRect/>
          <a:stretch>
            <a:fillRect/>
          </a:stretch>
        </p:blipFill>
        <p:spPr>
          <a:xfrm>
            <a:off x="8496300" y="546100"/>
            <a:ext cx="28296" cy="45518"/>
          </a:xfrm>
          <a:prstGeom prst="rect">
            <a:avLst/>
          </a:prstGeom>
          <a:ln>
            <a:noFill/>
          </a:ln>
        </p:spPr>
      </p:pic>
      <p:pic>
        <p:nvPicPr>
          <p:cNvPr id="42" name="New picture"/>
          <p:cNvPicPr/>
          <p:nvPr/>
        </p:nvPicPr>
        <p:blipFill>
          <a:blip r:embed="rId41"/>
          <a:srcRect/>
          <a:stretch>
            <a:fillRect/>
          </a:stretch>
        </p:blipFill>
        <p:spPr>
          <a:xfrm>
            <a:off x="8521700" y="533400"/>
            <a:ext cx="40598" cy="46748"/>
          </a:xfrm>
          <a:prstGeom prst="rect">
            <a:avLst/>
          </a:prstGeom>
          <a:ln>
            <a:noFill/>
          </a:ln>
        </p:spPr>
      </p:pic>
      <p:pic>
        <p:nvPicPr>
          <p:cNvPr id="43" name="New picture"/>
          <p:cNvPicPr/>
          <p:nvPr/>
        </p:nvPicPr>
        <p:blipFill>
          <a:blip r:embed="rId42"/>
          <a:srcRect/>
          <a:stretch>
            <a:fillRect/>
          </a:stretch>
        </p:blipFill>
        <p:spPr>
          <a:xfrm>
            <a:off x="8534400" y="520700"/>
            <a:ext cx="41827" cy="41828"/>
          </a:xfrm>
          <a:prstGeom prst="rect">
            <a:avLst/>
          </a:prstGeom>
          <a:ln>
            <a:noFill/>
          </a:ln>
        </p:spPr>
      </p:pic>
      <p:pic>
        <p:nvPicPr>
          <p:cNvPr id="44" name="New picture"/>
          <p:cNvPicPr/>
          <p:nvPr/>
        </p:nvPicPr>
        <p:blipFill>
          <a:blip r:embed="rId43"/>
          <a:srcRect/>
          <a:stretch>
            <a:fillRect/>
          </a:stretch>
        </p:blipFill>
        <p:spPr>
          <a:xfrm>
            <a:off x="8559800" y="508000"/>
            <a:ext cx="41827" cy="35676"/>
          </a:xfrm>
          <a:prstGeom prst="rect">
            <a:avLst/>
          </a:prstGeom>
          <a:ln>
            <a:noFill/>
          </a:ln>
        </p:spPr>
      </p:pic>
      <p:pic>
        <p:nvPicPr>
          <p:cNvPr id="45" name="New picture"/>
          <p:cNvPicPr/>
          <p:nvPr/>
        </p:nvPicPr>
        <p:blipFill>
          <a:blip r:embed="rId44"/>
          <a:srcRect/>
          <a:stretch>
            <a:fillRect/>
          </a:stretch>
        </p:blipFill>
        <p:spPr>
          <a:xfrm>
            <a:off x="8572500" y="495300"/>
            <a:ext cx="38137" cy="25835"/>
          </a:xfrm>
          <a:prstGeom prst="rect">
            <a:avLst/>
          </a:prstGeom>
          <a:ln>
            <a:noFill/>
          </a:ln>
        </p:spPr>
      </p:pic>
      <p:pic>
        <p:nvPicPr>
          <p:cNvPr id="46" name="New picture"/>
          <p:cNvPicPr/>
          <p:nvPr/>
        </p:nvPicPr>
        <p:blipFill>
          <a:blip r:embed="rId45"/>
          <a:srcRect/>
          <a:stretch>
            <a:fillRect/>
          </a:stretch>
        </p:blipFill>
        <p:spPr>
          <a:xfrm>
            <a:off x="8572500" y="457200"/>
            <a:ext cx="44288" cy="34446"/>
          </a:xfrm>
          <a:prstGeom prst="rect">
            <a:avLst/>
          </a:prstGeom>
          <a:ln>
            <a:noFill/>
          </a:ln>
        </p:spPr>
      </p:pic>
      <p:pic>
        <p:nvPicPr>
          <p:cNvPr id="47" name="New picture"/>
          <p:cNvPicPr/>
          <p:nvPr/>
        </p:nvPicPr>
        <p:blipFill>
          <a:blip r:embed="rId46"/>
          <a:srcRect/>
          <a:stretch>
            <a:fillRect/>
          </a:stretch>
        </p:blipFill>
        <p:spPr>
          <a:xfrm>
            <a:off x="8585200" y="444500"/>
            <a:ext cx="44288" cy="28295"/>
          </a:xfrm>
          <a:prstGeom prst="rect">
            <a:avLst/>
          </a:prstGeom>
          <a:ln>
            <a:noFill/>
          </a:ln>
        </p:spPr>
      </p:pic>
      <p:pic>
        <p:nvPicPr>
          <p:cNvPr id="48" name="New picture"/>
          <p:cNvPicPr/>
          <p:nvPr/>
        </p:nvPicPr>
        <p:blipFill>
          <a:blip r:embed="rId47"/>
          <a:srcRect/>
          <a:stretch>
            <a:fillRect/>
          </a:stretch>
        </p:blipFill>
        <p:spPr>
          <a:xfrm>
            <a:off x="8293100" y="520700"/>
            <a:ext cx="41827" cy="30756"/>
          </a:xfrm>
          <a:prstGeom prst="rect">
            <a:avLst/>
          </a:prstGeom>
          <a:ln>
            <a:noFill/>
          </a:ln>
        </p:spPr>
      </p:pic>
      <p:pic>
        <p:nvPicPr>
          <p:cNvPr id="49" name="New picture"/>
          <p:cNvPicPr/>
          <p:nvPr/>
        </p:nvPicPr>
        <p:blipFill>
          <a:blip r:embed="rId48"/>
          <a:srcRect/>
          <a:stretch>
            <a:fillRect/>
          </a:stretch>
        </p:blipFill>
        <p:spPr>
          <a:xfrm>
            <a:off x="8369300" y="508000"/>
            <a:ext cx="130405" cy="40597"/>
          </a:xfrm>
          <a:prstGeom prst="rect">
            <a:avLst/>
          </a:prstGeom>
          <a:ln>
            <a:noFill/>
          </a:ln>
        </p:spPr>
      </p:pic>
      <p:pic>
        <p:nvPicPr>
          <p:cNvPr id="50" name="New picture"/>
          <p:cNvPicPr/>
          <p:nvPr/>
        </p:nvPicPr>
        <p:blipFill>
          <a:blip r:embed="rId49"/>
          <a:srcRect/>
          <a:stretch>
            <a:fillRect/>
          </a:stretch>
        </p:blipFill>
        <p:spPr>
          <a:xfrm>
            <a:off x="8509000" y="266700"/>
            <a:ext cx="17223" cy="17223"/>
          </a:xfrm>
          <a:prstGeom prst="rect">
            <a:avLst/>
          </a:prstGeom>
          <a:ln>
            <a:noFill/>
          </a:ln>
        </p:spPr>
      </p:pic>
      <p:pic>
        <p:nvPicPr>
          <p:cNvPr id="51" name="New picture"/>
          <p:cNvPicPr/>
          <p:nvPr/>
        </p:nvPicPr>
        <p:blipFill>
          <a:blip r:embed="rId50"/>
          <a:srcRect/>
          <a:stretch>
            <a:fillRect/>
          </a:stretch>
        </p:blipFill>
        <p:spPr>
          <a:xfrm>
            <a:off x="8470900" y="215900"/>
            <a:ext cx="62742" cy="55360"/>
          </a:xfrm>
          <a:prstGeom prst="rect">
            <a:avLst/>
          </a:prstGeom>
          <a:ln>
            <a:noFill/>
          </a:ln>
        </p:spPr>
      </p:pic>
      <p:pic>
        <p:nvPicPr>
          <p:cNvPr id="52" name="New picture"/>
          <p:cNvPicPr/>
          <p:nvPr/>
        </p:nvPicPr>
        <p:blipFill>
          <a:blip r:embed="rId51"/>
          <a:srcRect/>
          <a:stretch>
            <a:fillRect/>
          </a:stretch>
        </p:blipFill>
        <p:spPr>
          <a:xfrm>
            <a:off x="8356600" y="254000"/>
            <a:ext cx="24604" cy="50439"/>
          </a:xfrm>
          <a:prstGeom prst="rect">
            <a:avLst/>
          </a:prstGeom>
          <a:ln>
            <a:noFill/>
          </a:ln>
        </p:spPr>
      </p:pic>
      <p:pic>
        <p:nvPicPr>
          <p:cNvPr id="53" name="New picture"/>
          <p:cNvPicPr/>
          <p:nvPr/>
        </p:nvPicPr>
        <p:blipFill>
          <a:blip r:embed="rId52"/>
          <a:srcRect/>
          <a:stretch>
            <a:fillRect/>
          </a:stretch>
        </p:blipFill>
        <p:spPr>
          <a:xfrm>
            <a:off x="8394700" y="241300"/>
            <a:ext cx="19684" cy="19684"/>
          </a:xfrm>
          <a:prstGeom prst="rect">
            <a:avLst/>
          </a:prstGeom>
          <a:ln>
            <a:noFill/>
          </a:ln>
        </p:spPr>
      </p:pic>
      <p:pic>
        <p:nvPicPr>
          <p:cNvPr id="54" name="New picture"/>
          <p:cNvPicPr/>
          <p:nvPr/>
        </p:nvPicPr>
        <p:blipFill>
          <a:blip r:embed="rId53"/>
          <a:srcRect/>
          <a:stretch>
            <a:fillRect/>
          </a:stretch>
        </p:blipFill>
        <p:spPr>
          <a:xfrm>
            <a:off x="8356600" y="254000"/>
            <a:ext cx="14762" cy="17223"/>
          </a:xfrm>
          <a:prstGeom prst="rect">
            <a:avLst/>
          </a:prstGeom>
          <a:ln>
            <a:noFill/>
          </a:ln>
        </p:spPr>
      </p:pic>
      <p:pic>
        <p:nvPicPr>
          <p:cNvPr id="55" name="New picture"/>
          <p:cNvPicPr/>
          <p:nvPr/>
        </p:nvPicPr>
        <p:blipFill>
          <a:blip r:embed="rId54"/>
          <a:srcRect/>
          <a:stretch>
            <a:fillRect/>
          </a:stretch>
        </p:blipFill>
        <p:spPr>
          <a:xfrm>
            <a:off x="8394700" y="215900"/>
            <a:ext cx="23374" cy="25835"/>
          </a:xfrm>
          <a:prstGeom prst="rect">
            <a:avLst/>
          </a:prstGeom>
          <a:ln>
            <a:noFill/>
          </a:ln>
        </p:spPr>
      </p:pic>
      <p:pic>
        <p:nvPicPr>
          <p:cNvPr id="56" name="New picture"/>
          <p:cNvPicPr/>
          <p:nvPr/>
        </p:nvPicPr>
        <p:blipFill>
          <a:blip r:embed="rId55"/>
          <a:srcRect/>
          <a:stretch>
            <a:fillRect/>
          </a:stretch>
        </p:blipFill>
        <p:spPr>
          <a:xfrm>
            <a:off x="8356600" y="228600"/>
            <a:ext cx="14762" cy="15993"/>
          </a:xfrm>
          <a:prstGeom prst="rect">
            <a:avLst/>
          </a:prstGeom>
          <a:ln>
            <a:noFill/>
          </a:ln>
        </p:spPr>
      </p:pic>
      <p:pic>
        <p:nvPicPr>
          <p:cNvPr id="57" name="New picture"/>
          <p:cNvPicPr/>
          <p:nvPr/>
        </p:nvPicPr>
        <p:blipFill>
          <a:blip r:embed="rId56"/>
          <a:srcRect/>
          <a:stretch>
            <a:fillRect/>
          </a:stretch>
        </p:blipFill>
        <p:spPr>
          <a:xfrm>
            <a:off x="8280400" y="292100"/>
            <a:ext cx="57820" cy="102108"/>
          </a:xfrm>
          <a:prstGeom prst="rect">
            <a:avLst/>
          </a:prstGeom>
          <a:ln>
            <a:noFill/>
          </a:ln>
        </p:spPr>
      </p:pic>
      <p:pic>
        <p:nvPicPr>
          <p:cNvPr id="58" name="New picture"/>
          <p:cNvPicPr/>
          <p:nvPr/>
        </p:nvPicPr>
        <p:blipFill>
          <a:blip r:embed="rId57"/>
          <a:srcRect/>
          <a:stretch>
            <a:fillRect/>
          </a:stretch>
        </p:blipFill>
        <p:spPr>
          <a:xfrm>
            <a:off x="8267700" y="342900"/>
            <a:ext cx="15992" cy="13532"/>
          </a:xfrm>
          <a:prstGeom prst="rect">
            <a:avLst/>
          </a:prstGeom>
          <a:ln>
            <a:noFill/>
          </a:ln>
        </p:spPr>
      </p:pic>
      <p:pic>
        <p:nvPicPr>
          <p:cNvPr id="59" name="New picture"/>
          <p:cNvPicPr/>
          <p:nvPr/>
        </p:nvPicPr>
        <p:blipFill>
          <a:blip r:embed="rId58"/>
          <a:srcRect/>
          <a:stretch>
            <a:fillRect/>
          </a:stretch>
        </p:blipFill>
        <p:spPr>
          <a:xfrm>
            <a:off x="8255000" y="330200"/>
            <a:ext cx="17223" cy="15993"/>
          </a:xfrm>
          <a:prstGeom prst="rect">
            <a:avLst/>
          </a:prstGeom>
          <a:ln>
            <a:noFill/>
          </a:ln>
        </p:spPr>
      </p:pic>
      <p:pic>
        <p:nvPicPr>
          <p:cNvPr id="60" name="New picture"/>
          <p:cNvPicPr/>
          <p:nvPr/>
        </p:nvPicPr>
        <p:blipFill>
          <a:blip r:embed="rId59"/>
          <a:srcRect/>
          <a:stretch>
            <a:fillRect/>
          </a:stretch>
        </p:blipFill>
        <p:spPr>
          <a:xfrm>
            <a:off x="8343900" y="342900"/>
            <a:ext cx="200527" cy="173461"/>
          </a:xfrm>
          <a:prstGeom prst="rect">
            <a:avLst/>
          </a:prstGeom>
          <a:ln>
            <a:noFill/>
          </a:ln>
        </p:spPr>
      </p:pic>
      <p:pic>
        <p:nvPicPr>
          <p:cNvPr id="61" name="New picture"/>
          <p:cNvPicPr/>
          <p:nvPr/>
        </p:nvPicPr>
        <p:blipFill>
          <a:blip r:embed="rId60"/>
          <a:srcRect/>
          <a:stretch>
            <a:fillRect/>
          </a:stretch>
        </p:blipFill>
        <p:spPr>
          <a:xfrm>
            <a:off x="8547100" y="304800"/>
            <a:ext cx="78735" cy="52900"/>
          </a:xfrm>
          <a:prstGeom prst="rect">
            <a:avLst/>
          </a:prstGeom>
          <a:ln>
            <a:noFill/>
          </a:ln>
        </p:spPr>
      </p:pic>
      <p:pic>
        <p:nvPicPr>
          <p:cNvPr id="62" name="New picture"/>
          <p:cNvPicPr/>
          <p:nvPr/>
        </p:nvPicPr>
        <p:blipFill>
          <a:blip r:embed="rId61"/>
          <a:srcRect/>
          <a:stretch>
            <a:fillRect/>
          </a:stretch>
        </p:blipFill>
        <p:spPr>
          <a:xfrm>
            <a:off x="368300" y="4914900"/>
            <a:ext cx="262655" cy="240470"/>
          </a:xfrm>
          <a:prstGeom prst="rect">
            <a:avLst/>
          </a:prstGeom>
          <a:ln>
            <a:noFill/>
          </a:ln>
        </p:spPr>
      </p:pic>
      <p:pic>
        <p:nvPicPr>
          <p:cNvPr id="63" name="New picture"/>
          <p:cNvPicPr/>
          <p:nvPr/>
        </p:nvPicPr>
        <p:blipFill>
          <a:blip r:embed="rId62"/>
          <a:srcRect/>
          <a:stretch>
            <a:fillRect/>
          </a:stretch>
        </p:blipFill>
        <p:spPr>
          <a:xfrm>
            <a:off x="381000" y="5181600"/>
            <a:ext cx="180798" cy="243020"/>
          </a:xfrm>
          <a:prstGeom prst="rect">
            <a:avLst/>
          </a:prstGeom>
          <a:ln>
            <a:noFill/>
          </a:ln>
        </p:spPr>
      </p:pic>
      <p:pic>
        <p:nvPicPr>
          <p:cNvPr id="64" name="New picture"/>
          <p:cNvPicPr/>
          <p:nvPr/>
        </p:nvPicPr>
        <p:blipFill>
          <a:blip r:embed="rId63"/>
          <a:srcRect/>
          <a:stretch>
            <a:fillRect/>
          </a:stretch>
        </p:blipFill>
        <p:spPr>
          <a:xfrm>
            <a:off x="647700" y="5194300"/>
            <a:ext cx="239450" cy="225934"/>
          </a:xfrm>
          <a:prstGeom prst="rect">
            <a:avLst/>
          </a:prstGeom>
          <a:ln>
            <a:noFill/>
          </a:ln>
        </p:spPr>
      </p:pic>
      <p:pic>
        <p:nvPicPr>
          <p:cNvPr id="65" name="New picture"/>
          <p:cNvPicPr/>
          <p:nvPr/>
        </p:nvPicPr>
        <p:blipFill>
          <a:blip r:embed="rId64"/>
          <a:srcRect/>
          <a:stretch>
            <a:fillRect/>
          </a:stretch>
        </p:blipFill>
        <p:spPr>
          <a:xfrm>
            <a:off x="660400" y="4927600"/>
            <a:ext cx="248120" cy="236389"/>
          </a:xfrm>
          <a:prstGeom prst="rect">
            <a:avLst/>
          </a:prstGeom>
          <a:ln>
            <a:noFill/>
          </a:ln>
        </p:spPr>
      </p:pic>
      <p:pic>
        <p:nvPicPr>
          <p:cNvPr id="66" name="New picture"/>
          <p:cNvPicPr/>
          <p:nvPr/>
        </p:nvPicPr>
        <p:blipFill>
          <a:blip r:embed="rId65"/>
          <a:srcRect/>
          <a:stretch>
            <a:fillRect/>
          </a:stretch>
        </p:blipFill>
        <p:spPr>
          <a:xfrm>
            <a:off x="558800" y="5194300"/>
            <a:ext cx="61966" cy="224150"/>
          </a:xfrm>
          <a:prstGeom prst="rect">
            <a:avLst/>
          </a:prstGeom>
          <a:ln>
            <a:noFill/>
          </a:ln>
        </p:spPr>
      </p:pic>
      <p:pic>
        <p:nvPicPr>
          <p:cNvPr id="67" name="New picture"/>
          <p:cNvPicPr/>
          <p:nvPr/>
        </p:nvPicPr>
        <p:blipFill>
          <a:blip r:embed="rId66"/>
          <a:srcRect/>
          <a:stretch>
            <a:fillRect/>
          </a:stretch>
        </p:blipFill>
        <p:spPr>
          <a:xfrm>
            <a:off x="635000" y="4927600"/>
            <a:ext cx="128268" cy="129797"/>
          </a:xfrm>
          <a:prstGeom prst="rect">
            <a:avLst/>
          </a:prstGeom>
          <a:ln>
            <a:noFill/>
          </a:ln>
        </p:spPr>
      </p:pic>
      <p:sp>
        <p:nvSpPr>
          <p:cNvPr id="81" name="New shape"/>
          <p:cNvSpPr/>
          <p:nvPr/>
        </p:nvSpPr>
        <p:spPr>
          <a:xfrm>
            <a:off x="7581900" y="5232400"/>
            <a:ext cx="2136000" cy="206801"/>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t">
            <a:noAutofit/>
          </a:bodyPr>
          <a:lstStyle/>
          <a:p>
            <a:pPr algn="r" eaLnBrk="1" latinLnBrk="0" hangingPunct="0">
              <a:lnSpc>
                <a:spcPct val="100000"/>
              </a:lnSpc>
            </a:pPr>
            <a:r>
              <a:rPr lang="en-US" altLang="zh-CN" sz="1335" b="1" dirty="0">
                <a:solidFill>
                  <a:srgbClr val="003F88"/>
                </a:solidFill>
                <a:latin typeface="Arial" panose="020B0604020202020204"/>
              </a:rPr>
              <a:t>2</a:t>
            </a:r>
            <a:endParaRPr lang="zh-CN" sz="1335" b="1" dirty="0">
              <a:solidFill>
                <a:srgbClr val="003F88"/>
              </a:solidFill>
              <a:latin typeface="Arial" panose="020B0604020202020204"/>
            </a:endParaRPr>
          </a:p>
        </p:txBody>
      </p:sp>
      <p:sp>
        <p:nvSpPr>
          <p:cNvPr id="69" name="AutoShape 2"/>
          <p:cNvSpPr>
            <a:spLocks noChangeAspect="1" noChangeArrowheads="1"/>
          </p:cNvSpPr>
          <p:nvPr/>
        </p:nvSpPr>
        <p:spPr bwMode="auto">
          <a:xfrm>
            <a:off x="4927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6" name="New shape"/>
          <p:cNvSpPr/>
          <p:nvPr/>
        </p:nvSpPr>
        <p:spPr>
          <a:xfrm>
            <a:off x="1699182" y="768176"/>
            <a:ext cx="1944216" cy="247437"/>
          </a:xfrm>
          <a:prstGeom prst="rect">
            <a:avLst/>
          </a:prstGeom>
          <a:noFill/>
        </p:spPr>
        <p:style>
          <a:lnRef idx="2">
            <a:srgbClr val="000000">
              <a:alpha val="0"/>
            </a:srgbClr>
          </a:lnRef>
          <a:fillRef idx="1">
            <a:schemeClr val="accent1"/>
          </a:fillRef>
          <a:effectRef idx="0">
            <a:schemeClr val="accent1"/>
          </a:effectRef>
          <a:fontRef idx="minor">
            <a:schemeClr val="lt1"/>
          </a:fontRef>
        </p:style>
        <p:txBody>
          <a:bodyPr lIns="0" tIns="0" rIns="0" bIns="0" rtlCol="0" anchor="ctr">
            <a:noAutofit/>
          </a:bodyPr>
          <a:lstStyle/>
          <a:p>
            <a:pPr algn="ctr" eaLnBrk="1" latinLnBrk="0" hangingPunct="0">
              <a:lnSpc>
                <a:spcPct val="120000"/>
              </a:lnSpc>
            </a:pPr>
            <a:endParaRPr sz="1500" b="1" dirty="0">
              <a:solidFill>
                <a:srgbClr val="FFFFFF"/>
              </a:solidFill>
              <a:latin typeface="Times"/>
            </a:endParaRPr>
          </a:p>
        </p:txBody>
      </p:sp>
      <p:sp>
        <p:nvSpPr>
          <p:cNvPr id="72" name="文本框 71"/>
          <p:cNvSpPr txBox="1"/>
          <p:nvPr>
            <p:custDataLst>
              <p:tags r:id="rId67"/>
            </p:custDataLst>
          </p:nvPr>
        </p:nvSpPr>
        <p:spPr>
          <a:xfrm>
            <a:off x="5008245" y="409005"/>
            <a:ext cx="1605280" cy="521970"/>
          </a:xfrm>
          <a:prstGeom prst="rect">
            <a:avLst/>
          </a:prstGeom>
          <a:noFill/>
        </p:spPr>
        <p:txBody>
          <a:bodyPr wrap="none" rtlCol="0">
            <a:spAutoFit/>
          </a:bodyPr>
          <a:p>
            <a:pPr algn="ctr"/>
            <a:r>
              <a:rPr lang="zh-CN" altLang="en-US" sz="2800" dirty="0">
                <a:solidFill>
                  <a:srgbClr val="6D7975"/>
                </a:solidFill>
                <a:latin typeface="方正清刻本悦宋简体" panose="02000000000000000000" pitchFamily="2" charset="-122"/>
                <a:ea typeface="方正清刻本悦宋简体" panose="02000000000000000000" pitchFamily="2" charset="-122"/>
              </a:rPr>
              <a:t>国内现状</a:t>
            </a:r>
            <a:endParaRPr lang="zh-CN" altLang="en-US" sz="2800" dirty="0">
              <a:solidFill>
                <a:srgbClr val="6D7975"/>
              </a:solidFill>
              <a:latin typeface="方正清刻本悦宋简体" panose="02000000000000000000" pitchFamily="2" charset="-122"/>
              <a:ea typeface="方正清刻本悦宋简体" panose="02000000000000000000" pitchFamily="2" charset="-122"/>
            </a:endParaRPr>
          </a:p>
        </p:txBody>
      </p:sp>
      <p:cxnSp>
        <p:nvCxnSpPr>
          <p:cNvPr id="73" name="直接连接符 72"/>
          <p:cNvCxnSpPr/>
          <p:nvPr>
            <p:custDataLst>
              <p:tags r:id="rId68"/>
            </p:custDataLst>
          </p:nvPr>
        </p:nvCxnSpPr>
        <p:spPr>
          <a:xfrm flipH="1">
            <a:off x="4695099" y="2252645"/>
            <a:ext cx="2540" cy="1635760"/>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custDataLst>
              <p:tags r:id="rId69"/>
            </p:custDataLst>
          </p:nvPr>
        </p:nvCxnSpPr>
        <p:spPr>
          <a:xfrm flipH="1">
            <a:off x="4697640" y="3031939"/>
            <a:ext cx="960522" cy="0"/>
          </a:xfrm>
          <a:prstGeom prst="line">
            <a:avLst/>
          </a:prstGeom>
          <a:ln w="127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矩形 74"/>
          <p:cNvSpPr/>
          <p:nvPr>
            <p:custDataLst>
              <p:tags r:id="rId70"/>
            </p:custDataLst>
          </p:nvPr>
        </p:nvSpPr>
        <p:spPr>
          <a:xfrm rot="2700000">
            <a:off x="5759421" y="2712338"/>
            <a:ext cx="574574" cy="574574"/>
          </a:xfrm>
          <a:prstGeom prst="rect">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7" name="矩形 76"/>
          <p:cNvSpPr/>
          <p:nvPr>
            <p:custDataLst>
              <p:tags r:id="rId71"/>
            </p:custDataLst>
          </p:nvPr>
        </p:nvSpPr>
        <p:spPr>
          <a:xfrm rot="2700000">
            <a:off x="4407169" y="1597205"/>
            <a:ext cx="574574" cy="574574"/>
          </a:xfrm>
          <a:prstGeom prst="rect">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8" name="矩形 77"/>
          <p:cNvSpPr/>
          <p:nvPr>
            <p:custDataLst>
              <p:tags r:id="rId72"/>
            </p:custDataLst>
          </p:nvPr>
        </p:nvSpPr>
        <p:spPr>
          <a:xfrm rot="2700000">
            <a:off x="4407169" y="3929070"/>
            <a:ext cx="574574" cy="574574"/>
          </a:xfrm>
          <a:prstGeom prst="rect">
            <a:avLst/>
          </a:prstGeom>
          <a:solidFill>
            <a:srgbClr val="DEB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79" name="矩形 78"/>
          <p:cNvSpPr/>
          <p:nvPr>
            <p:custDataLst>
              <p:tags r:id="rId73"/>
            </p:custDataLst>
          </p:nvPr>
        </p:nvSpPr>
        <p:spPr>
          <a:xfrm>
            <a:off x="1902460" y="2061210"/>
            <a:ext cx="1538605" cy="321945"/>
          </a:xfrm>
          <a:prstGeom prst="rect">
            <a:avLst/>
          </a:prstGeom>
        </p:spPr>
        <p:txBody>
          <a:bodyPr wrap="square">
            <a:spAutoFit/>
          </a:bodyPr>
          <a:p>
            <a:pPr algn="ctr"/>
            <a:r>
              <a:rPr lang="zh-CN" altLang="en-US" dirty="0">
                <a:solidFill>
                  <a:srgbClr val="6D7975"/>
                </a:solidFill>
                <a:latin typeface="Century Gothic" panose="020B0502020202020204" pitchFamily="34" charset="0"/>
                <a:sym typeface="+mn-ea"/>
              </a:rPr>
              <a:t>华为</a:t>
            </a:r>
            <a:r>
              <a:rPr lang="en-US" altLang="zh-CN" dirty="0">
                <a:solidFill>
                  <a:srgbClr val="6D7975"/>
                </a:solidFill>
                <a:latin typeface="Century Gothic" panose="020B0502020202020204" pitchFamily="34" charset="0"/>
                <a:sym typeface="+mn-ea"/>
              </a:rPr>
              <a:t>VR</a:t>
            </a:r>
            <a:endParaRPr lang="en-US" altLang="zh-CN" dirty="0">
              <a:solidFill>
                <a:srgbClr val="6D7975"/>
              </a:solidFill>
              <a:latin typeface="Century Gothic" panose="020B0502020202020204" pitchFamily="34" charset="0"/>
              <a:sym typeface="+mn-ea"/>
            </a:endParaRPr>
          </a:p>
        </p:txBody>
      </p:sp>
      <p:sp>
        <p:nvSpPr>
          <p:cNvPr id="80" name="文本框 79"/>
          <p:cNvSpPr txBox="1"/>
          <p:nvPr>
            <p:custDataLst>
              <p:tags r:id="rId74"/>
            </p:custDataLst>
          </p:nvPr>
        </p:nvSpPr>
        <p:spPr>
          <a:xfrm>
            <a:off x="1119594" y="2353134"/>
            <a:ext cx="2883028" cy="1198880"/>
          </a:xfrm>
          <a:prstGeom prst="rect">
            <a:avLst/>
          </a:prstGeom>
          <a:noFill/>
        </p:spPr>
        <p:txBody>
          <a:bodyPr wrap="square" rtlCol="0">
            <a:spAutoFit/>
          </a:bodyPr>
          <a:p>
            <a:pPr algn="ctr"/>
            <a:r>
              <a:rPr lang="en-US" altLang="zh-CN" sz="1200">
                <a:solidFill>
                  <a:schemeClr val="tx1">
                    <a:lumMod val="85000"/>
                    <a:lumOff val="15000"/>
                  </a:schemeClr>
                </a:solidFill>
                <a:sym typeface="+mn-ea"/>
              </a:rPr>
              <a:t>华为在VR和AR技术领域投入巨大。他们开发了多种硬件产品，如VR眼镜和智能眼镜，以及相关的软件生态系统。华为的VR技术着重于提供高分辨率和低延迟的体验，适用于教育、设计和娱乐等多个领域。</a:t>
            </a:r>
            <a:endParaRPr lang="en-US" altLang="zh-CN" sz="1200">
              <a:solidFill>
                <a:schemeClr val="tx1">
                  <a:lumMod val="85000"/>
                  <a:lumOff val="15000"/>
                </a:schemeClr>
              </a:solidFill>
              <a:sym typeface="+mn-ea"/>
            </a:endParaRPr>
          </a:p>
        </p:txBody>
      </p:sp>
      <p:sp>
        <p:nvSpPr>
          <p:cNvPr id="82" name="文本框 81"/>
          <p:cNvSpPr txBox="1"/>
          <p:nvPr>
            <p:custDataLst>
              <p:tags r:id="rId75"/>
            </p:custDataLst>
          </p:nvPr>
        </p:nvSpPr>
        <p:spPr>
          <a:xfrm>
            <a:off x="6613354" y="3145149"/>
            <a:ext cx="2883028" cy="1383665"/>
          </a:xfrm>
          <a:prstGeom prst="rect">
            <a:avLst/>
          </a:prstGeom>
          <a:noFill/>
        </p:spPr>
        <p:txBody>
          <a:bodyPr wrap="square" rtlCol="0">
            <a:spAutoFit/>
          </a:bodyPr>
          <a:p>
            <a:pPr algn="ctr"/>
            <a:r>
              <a:rPr lang="en-US" altLang="zh-CN" sz="1200">
                <a:solidFill>
                  <a:schemeClr val="tx1">
                    <a:lumMod val="85000"/>
                    <a:lumOff val="15000"/>
                  </a:schemeClr>
                </a:solidFill>
              </a:rPr>
              <a:t>腾讯在游戏图形领域做出了显著贡献。他们不仅开发了多款图形表现卓越的游戏，如《王者荣耀》和《和平精英》，还在游戏引擎技术上不断创新。此外，腾讯云也提供了高性能的图形处理解决方案，支持企业和开发者在云端进行高质量图形渲染。</a:t>
            </a:r>
            <a:endParaRPr lang="en-US" altLang="zh-CN" sz="1200">
              <a:solidFill>
                <a:schemeClr val="tx1">
                  <a:lumMod val="85000"/>
                  <a:lumOff val="15000"/>
                </a:schemeClr>
              </a:solidFill>
            </a:endParaRPr>
          </a:p>
        </p:txBody>
      </p:sp>
      <p:sp>
        <p:nvSpPr>
          <p:cNvPr id="83" name="矩形 82"/>
          <p:cNvSpPr/>
          <p:nvPr>
            <p:custDataLst>
              <p:tags r:id="rId76"/>
            </p:custDataLst>
          </p:nvPr>
        </p:nvSpPr>
        <p:spPr>
          <a:xfrm>
            <a:off x="1028323" y="4044418"/>
            <a:ext cx="3066730" cy="321945"/>
          </a:xfrm>
          <a:prstGeom prst="rect">
            <a:avLst/>
          </a:prstGeom>
        </p:spPr>
        <p:txBody>
          <a:bodyPr wrap="square">
            <a:spAutoFit/>
          </a:bodyPr>
          <a:p>
            <a:pPr algn="ctr"/>
            <a:r>
              <a:rPr lang="zh-CN" altLang="en-US" dirty="0">
                <a:solidFill>
                  <a:srgbClr val="6D7975"/>
                </a:solidFill>
                <a:latin typeface="Century Gothic" panose="020B0502020202020204" pitchFamily="34" charset="0"/>
                <a:sym typeface="+mn-ea"/>
              </a:rPr>
              <a:t>浙江大学</a:t>
            </a:r>
            <a:r>
              <a:rPr lang="en-US" altLang="zh-CN" dirty="0">
                <a:solidFill>
                  <a:srgbClr val="6D7975"/>
                </a:solidFill>
                <a:latin typeface="Century Gothic" panose="020B0502020202020204" pitchFamily="34" charset="0"/>
                <a:sym typeface="+mn-ea"/>
              </a:rPr>
              <a:t>CAD&amp;CG</a:t>
            </a:r>
            <a:r>
              <a:rPr lang="zh-CN" altLang="en-US" dirty="0">
                <a:solidFill>
                  <a:srgbClr val="6D7975"/>
                </a:solidFill>
                <a:latin typeface="Century Gothic" panose="020B0502020202020204" pitchFamily="34" charset="0"/>
                <a:sym typeface="+mn-ea"/>
              </a:rPr>
              <a:t>全国重点</a:t>
            </a:r>
            <a:r>
              <a:rPr lang="zh-CN" altLang="en-US" dirty="0">
                <a:solidFill>
                  <a:srgbClr val="6D7975"/>
                </a:solidFill>
                <a:latin typeface="Century Gothic" panose="020B0502020202020204" pitchFamily="34" charset="0"/>
                <a:sym typeface="+mn-ea"/>
              </a:rPr>
              <a:t>实验室</a:t>
            </a:r>
            <a:endParaRPr lang="zh-CN" altLang="en-US" dirty="0">
              <a:solidFill>
                <a:srgbClr val="6D7975"/>
              </a:solidFill>
              <a:latin typeface="Century Gothic" panose="020B0502020202020204" pitchFamily="34" charset="0"/>
              <a:sym typeface="+mn-ea"/>
            </a:endParaRPr>
          </a:p>
        </p:txBody>
      </p:sp>
      <p:sp>
        <p:nvSpPr>
          <p:cNvPr id="84" name="文本框 83"/>
          <p:cNvSpPr txBox="1"/>
          <p:nvPr>
            <p:custDataLst>
              <p:tags r:id="rId77"/>
            </p:custDataLst>
          </p:nvPr>
        </p:nvSpPr>
        <p:spPr>
          <a:xfrm>
            <a:off x="1047750" y="4297680"/>
            <a:ext cx="3051175" cy="1198880"/>
          </a:xfrm>
          <a:prstGeom prst="rect">
            <a:avLst/>
          </a:prstGeom>
          <a:noFill/>
        </p:spPr>
        <p:txBody>
          <a:bodyPr wrap="square" rtlCol="0">
            <a:spAutoFit/>
          </a:bodyPr>
          <a:p>
            <a:pPr algn="ctr"/>
            <a:r>
              <a:rPr lang="en-US" altLang="zh-CN" sz="1200">
                <a:solidFill>
                  <a:schemeClr val="tx1">
                    <a:lumMod val="85000"/>
                    <a:lumOff val="15000"/>
                  </a:schemeClr>
                </a:solidFill>
              </a:rPr>
              <a:t>这个实验室是中国图形学研究的先锋之一。截至2023年，该实验室在三维重建、虚拟现实和计算机动画等领域取得了显著进展。例如，他们在数字几何处理和虚拟现实交互技术方面发表了多篇高影响力的论文，并开发了一些创新的三维可视化技术</a:t>
            </a:r>
            <a:endParaRPr lang="en-US" altLang="zh-CN" sz="1200">
              <a:solidFill>
                <a:schemeClr val="tx1">
                  <a:lumMod val="85000"/>
                  <a:lumOff val="15000"/>
                </a:schemeClr>
              </a:solidFill>
            </a:endParaRPr>
          </a:p>
        </p:txBody>
      </p:sp>
      <p:grpSp>
        <p:nvGrpSpPr>
          <p:cNvPr id="85" name="组合 84"/>
          <p:cNvGrpSpPr/>
          <p:nvPr/>
        </p:nvGrpSpPr>
        <p:grpSpPr>
          <a:xfrm>
            <a:off x="5886905" y="2872029"/>
            <a:ext cx="319607" cy="331392"/>
            <a:chOff x="26712863" y="-9386888"/>
            <a:chExt cx="731838" cy="758825"/>
          </a:xfrm>
          <a:solidFill>
            <a:srgbClr val="191E22"/>
          </a:solidFill>
        </p:grpSpPr>
        <p:sp>
          <p:nvSpPr>
            <p:cNvPr id="86" name="Freeform 6"/>
            <p:cNvSpPr>
              <a:spLocks noEditPoints="1"/>
            </p:cNvSpPr>
            <p:nvPr>
              <p:custDataLst>
                <p:tags r:id="rId78"/>
              </p:custDataLst>
            </p:nvPr>
          </p:nvSpPr>
          <p:spPr bwMode="auto">
            <a:xfrm>
              <a:off x="26712863" y="-9386888"/>
              <a:ext cx="731838" cy="758825"/>
            </a:xfrm>
            <a:custGeom>
              <a:avLst/>
              <a:gdLst>
                <a:gd name="T0" fmla="*/ 0 w 461"/>
                <a:gd name="T1" fmla="*/ 0 h 478"/>
                <a:gd name="T2" fmla="*/ 0 w 461"/>
                <a:gd name="T3" fmla="*/ 384 h 478"/>
                <a:gd name="T4" fmla="*/ 87 w 461"/>
                <a:gd name="T5" fmla="*/ 384 h 478"/>
                <a:gd name="T6" fmla="*/ 87 w 461"/>
                <a:gd name="T7" fmla="*/ 478 h 478"/>
                <a:gd name="T8" fmla="*/ 205 w 461"/>
                <a:gd name="T9" fmla="*/ 384 h 478"/>
                <a:gd name="T10" fmla="*/ 461 w 461"/>
                <a:gd name="T11" fmla="*/ 384 h 478"/>
                <a:gd name="T12" fmla="*/ 461 w 461"/>
                <a:gd name="T13" fmla="*/ 0 h 478"/>
                <a:gd name="T14" fmla="*/ 0 w 461"/>
                <a:gd name="T15" fmla="*/ 0 h 478"/>
                <a:gd name="T16" fmla="*/ 423 w 461"/>
                <a:gd name="T17" fmla="*/ 346 h 478"/>
                <a:gd name="T18" fmla="*/ 194 w 461"/>
                <a:gd name="T19" fmla="*/ 346 h 478"/>
                <a:gd name="T20" fmla="*/ 125 w 461"/>
                <a:gd name="T21" fmla="*/ 400 h 478"/>
                <a:gd name="T22" fmla="*/ 125 w 461"/>
                <a:gd name="T23" fmla="*/ 346 h 478"/>
                <a:gd name="T24" fmla="*/ 37 w 461"/>
                <a:gd name="T25" fmla="*/ 346 h 478"/>
                <a:gd name="T26" fmla="*/ 37 w 461"/>
                <a:gd name="T27" fmla="*/ 38 h 478"/>
                <a:gd name="T28" fmla="*/ 423 w 461"/>
                <a:gd name="T29" fmla="*/ 38 h 478"/>
                <a:gd name="T30" fmla="*/ 423 w 461"/>
                <a:gd name="T31" fmla="*/ 34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1" h="478">
                  <a:moveTo>
                    <a:pt x="0" y="0"/>
                  </a:moveTo>
                  <a:lnTo>
                    <a:pt x="0" y="384"/>
                  </a:lnTo>
                  <a:lnTo>
                    <a:pt x="87" y="384"/>
                  </a:lnTo>
                  <a:lnTo>
                    <a:pt x="87" y="478"/>
                  </a:lnTo>
                  <a:lnTo>
                    <a:pt x="205" y="384"/>
                  </a:lnTo>
                  <a:lnTo>
                    <a:pt x="461" y="384"/>
                  </a:lnTo>
                  <a:lnTo>
                    <a:pt x="461" y="0"/>
                  </a:lnTo>
                  <a:lnTo>
                    <a:pt x="0" y="0"/>
                  </a:lnTo>
                  <a:close/>
                  <a:moveTo>
                    <a:pt x="423" y="346"/>
                  </a:moveTo>
                  <a:lnTo>
                    <a:pt x="194" y="346"/>
                  </a:lnTo>
                  <a:lnTo>
                    <a:pt x="125" y="400"/>
                  </a:lnTo>
                  <a:lnTo>
                    <a:pt x="125" y="346"/>
                  </a:lnTo>
                  <a:lnTo>
                    <a:pt x="37" y="346"/>
                  </a:lnTo>
                  <a:lnTo>
                    <a:pt x="37" y="38"/>
                  </a:lnTo>
                  <a:lnTo>
                    <a:pt x="423" y="38"/>
                  </a:lnTo>
                  <a:lnTo>
                    <a:pt x="423" y="34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87" name="Rectangle 7"/>
            <p:cNvSpPr>
              <a:spLocks noChangeArrowheads="1"/>
            </p:cNvSpPr>
            <p:nvPr>
              <p:custDataLst>
                <p:tags r:id="rId79"/>
              </p:custDataLst>
            </p:nvPr>
          </p:nvSpPr>
          <p:spPr bwMode="auto">
            <a:xfrm>
              <a:off x="26892251" y="-9115426"/>
              <a:ext cx="368300" cy="58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88" name="Rectangle 8"/>
            <p:cNvSpPr>
              <a:spLocks noChangeArrowheads="1"/>
            </p:cNvSpPr>
            <p:nvPr>
              <p:custDataLst>
                <p:tags r:id="rId80"/>
              </p:custDataLst>
            </p:nvPr>
          </p:nvSpPr>
          <p:spPr bwMode="auto">
            <a:xfrm>
              <a:off x="26892251" y="-9026526"/>
              <a:ext cx="98425"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89" name="Rectangle 9"/>
            <p:cNvSpPr>
              <a:spLocks noChangeArrowheads="1"/>
            </p:cNvSpPr>
            <p:nvPr>
              <p:custDataLst>
                <p:tags r:id="rId81"/>
              </p:custDataLst>
            </p:nvPr>
          </p:nvSpPr>
          <p:spPr bwMode="auto">
            <a:xfrm>
              <a:off x="27043063" y="-9026526"/>
              <a:ext cx="217488"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90" name="Rectangle 10"/>
            <p:cNvSpPr>
              <a:spLocks noChangeArrowheads="1"/>
            </p:cNvSpPr>
            <p:nvPr>
              <p:custDataLst>
                <p:tags r:id="rId82"/>
              </p:custDataLst>
            </p:nvPr>
          </p:nvSpPr>
          <p:spPr bwMode="auto">
            <a:xfrm>
              <a:off x="26892251" y="-9205913"/>
              <a:ext cx="195263"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91" name="Rectangle 11"/>
            <p:cNvSpPr>
              <a:spLocks noChangeArrowheads="1"/>
            </p:cNvSpPr>
            <p:nvPr>
              <p:custDataLst>
                <p:tags r:id="rId83"/>
              </p:custDataLst>
            </p:nvPr>
          </p:nvSpPr>
          <p:spPr bwMode="auto">
            <a:xfrm>
              <a:off x="27144663" y="-9205913"/>
              <a:ext cx="115888" cy="60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nvGrpSpPr>
          <p:cNvPr id="92" name="组合 91"/>
          <p:cNvGrpSpPr/>
          <p:nvPr/>
        </p:nvGrpSpPr>
        <p:grpSpPr>
          <a:xfrm>
            <a:off x="4520788" y="1712904"/>
            <a:ext cx="347337" cy="343177"/>
            <a:chOff x="28849638" y="-9447213"/>
            <a:chExt cx="795338" cy="785812"/>
          </a:xfrm>
          <a:solidFill>
            <a:srgbClr val="191E22"/>
          </a:solidFill>
        </p:grpSpPr>
        <p:sp>
          <p:nvSpPr>
            <p:cNvPr id="93" name="Freeform 12"/>
            <p:cNvSpPr>
              <a:spLocks noEditPoints="1"/>
            </p:cNvSpPr>
            <p:nvPr>
              <p:custDataLst>
                <p:tags r:id="rId84"/>
              </p:custDataLst>
            </p:nvPr>
          </p:nvSpPr>
          <p:spPr bwMode="auto">
            <a:xfrm>
              <a:off x="28849638" y="-9299576"/>
              <a:ext cx="795338" cy="638175"/>
            </a:xfrm>
            <a:custGeom>
              <a:avLst/>
              <a:gdLst>
                <a:gd name="T0" fmla="*/ 72 w 212"/>
                <a:gd name="T1" fmla="*/ 92 h 170"/>
                <a:gd name="T2" fmla="*/ 44 w 212"/>
                <a:gd name="T3" fmla="*/ 82 h 170"/>
                <a:gd name="T4" fmla="*/ 0 w 212"/>
                <a:gd name="T5" fmla="*/ 126 h 170"/>
                <a:gd name="T6" fmla="*/ 44 w 212"/>
                <a:gd name="T7" fmla="*/ 170 h 170"/>
                <a:gd name="T8" fmla="*/ 88 w 212"/>
                <a:gd name="T9" fmla="*/ 126 h 170"/>
                <a:gd name="T10" fmla="*/ 88 w 212"/>
                <a:gd name="T11" fmla="*/ 51 h 170"/>
                <a:gd name="T12" fmla="*/ 196 w 212"/>
                <a:gd name="T13" fmla="*/ 21 h 170"/>
                <a:gd name="T14" fmla="*/ 196 w 212"/>
                <a:gd name="T15" fmla="*/ 56 h 170"/>
                <a:gd name="T16" fmla="*/ 168 w 212"/>
                <a:gd name="T17" fmla="*/ 46 h 170"/>
                <a:gd name="T18" fmla="*/ 124 w 212"/>
                <a:gd name="T19" fmla="*/ 90 h 170"/>
                <a:gd name="T20" fmla="*/ 168 w 212"/>
                <a:gd name="T21" fmla="*/ 134 h 170"/>
                <a:gd name="T22" fmla="*/ 212 w 212"/>
                <a:gd name="T23" fmla="*/ 92 h 170"/>
                <a:gd name="T24" fmla="*/ 212 w 212"/>
                <a:gd name="T25" fmla="*/ 92 h 170"/>
                <a:gd name="T26" fmla="*/ 212 w 212"/>
                <a:gd name="T27" fmla="*/ 0 h 170"/>
                <a:gd name="T28" fmla="*/ 72 w 212"/>
                <a:gd name="T29" fmla="*/ 38 h 170"/>
                <a:gd name="T30" fmla="*/ 72 w 212"/>
                <a:gd name="T31" fmla="*/ 92 h 170"/>
                <a:gd name="T32" fmla="*/ 168 w 212"/>
                <a:gd name="T33" fmla="*/ 118 h 170"/>
                <a:gd name="T34" fmla="*/ 140 w 212"/>
                <a:gd name="T35" fmla="*/ 90 h 170"/>
                <a:gd name="T36" fmla="*/ 168 w 212"/>
                <a:gd name="T37" fmla="*/ 62 h 170"/>
                <a:gd name="T38" fmla="*/ 196 w 212"/>
                <a:gd name="T39" fmla="*/ 90 h 170"/>
                <a:gd name="T40" fmla="*/ 168 w 212"/>
                <a:gd name="T41" fmla="*/ 118 h 170"/>
                <a:gd name="T42" fmla="*/ 44 w 212"/>
                <a:gd name="T43" fmla="*/ 154 h 170"/>
                <a:gd name="T44" fmla="*/ 16 w 212"/>
                <a:gd name="T45" fmla="*/ 126 h 170"/>
                <a:gd name="T46" fmla="*/ 44 w 212"/>
                <a:gd name="T47" fmla="*/ 98 h 170"/>
                <a:gd name="T48" fmla="*/ 72 w 212"/>
                <a:gd name="T49" fmla="*/ 126 h 170"/>
                <a:gd name="T50" fmla="*/ 44 w 212"/>
                <a:gd name="T51" fmla="*/ 15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 h="170">
                  <a:moveTo>
                    <a:pt x="72" y="92"/>
                  </a:moveTo>
                  <a:cubicBezTo>
                    <a:pt x="65" y="86"/>
                    <a:pt x="55" y="82"/>
                    <a:pt x="44" y="82"/>
                  </a:cubicBezTo>
                  <a:cubicBezTo>
                    <a:pt x="20" y="82"/>
                    <a:pt x="0" y="102"/>
                    <a:pt x="0" y="126"/>
                  </a:cubicBezTo>
                  <a:cubicBezTo>
                    <a:pt x="0" y="150"/>
                    <a:pt x="20" y="170"/>
                    <a:pt x="44" y="170"/>
                  </a:cubicBezTo>
                  <a:cubicBezTo>
                    <a:pt x="69" y="170"/>
                    <a:pt x="88" y="150"/>
                    <a:pt x="88" y="126"/>
                  </a:cubicBezTo>
                  <a:cubicBezTo>
                    <a:pt x="88" y="51"/>
                    <a:pt x="88" y="51"/>
                    <a:pt x="88" y="51"/>
                  </a:cubicBezTo>
                  <a:cubicBezTo>
                    <a:pt x="196" y="21"/>
                    <a:pt x="196" y="21"/>
                    <a:pt x="196" y="21"/>
                  </a:cubicBezTo>
                  <a:cubicBezTo>
                    <a:pt x="196" y="56"/>
                    <a:pt x="196" y="56"/>
                    <a:pt x="196" y="56"/>
                  </a:cubicBezTo>
                  <a:cubicBezTo>
                    <a:pt x="188" y="50"/>
                    <a:pt x="179" y="46"/>
                    <a:pt x="168" y="46"/>
                  </a:cubicBezTo>
                  <a:cubicBezTo>
                    <a:pt x="144" y="46"/>
                    <a:pt x="124" y="66"/>
                    <a:pt x="124" y="90"/>
                  </a:cubicBezTo>
                  <a:cubicBezTo>
                    <a:pt x="124" y="114"/>
                    <a:pt x="144" y="134"/>
                    <a:pt x="168" y="134"/>
                  </a:cubicBezTo>
                  <a:cubicBezTo>
                    <a:pt x="192" y="134"/>
                    <a:pt x="211" y="115"/>
                    <a:pt x="212" y="92"/>
                  </a:cubicBezTo>
                  <a:cubicBezTo>
                    <a:pt x="212" y="92"/>
                    <a:pt x="212" y="92"/>
                    <a:pt x="212" y="92"/>
                  </a:cubicBezTo>
                  <a:cubicBezTo>
                    <a:pt x="212" y="0"/>
                    <a:pt x="212" y="0"/>
                    <a:pt x="212" y="0"/>
                  </a:cubicBezTo>
                  <a:cubicBezTo>
                    <a:pt x="72" y="38"/>
                    <a:pt x="72" y="38"/>
                    <a:pt x="72" y="38"/>
                  </a:cubicBezTo>
                  <a:lnTo>
                    <a:pt x="72" y="92"/>
                  </a:lnTo>
                  <a:close/>
                  <a:moveTo>
                    <a:pt x="168" y="118"/>
                  </a:moveTo>
                  <a:cubicBezTo>
                    <a:pt x="152" y="118"/>
                    <a:pt x="140" y="105"/>
                    <a:pt x="140" y="90"/>
                  </a:cubicBezTo>
                  <a:cubicBezTo>
                    <a:pt x="140" y="74"/>
                    <a:pt x="152" y="62"/>
                    <a:pt x="168" y="62"/>
                  </a:cubicBezTo>
                  <a:cubicBezTo>
                    <a:pt x="183" y="62"/>
                    <a:pt x="196" y="74"/>
                    <a:pt x="196" y="90"/>
                  </a:cubicBezTo>
                  <a:cubicBezTo>
                    <a:pt x="196" y="105"/>
                    <a:pt x="183" y="118"/>
                    <a:pt x="168" y="118"/>
                  </a:cubicBezTo>
                  <a:close/>
                  <a:moveTo>
                    <a:pt x="44" y="154"/>
                  </a:moveTo>
                  <a:cubicBezTo>
                    <a:pt x="29" y="154"/>
                    <a:pt x="16" y="142"/>
                    <a:pt x="16" y="126"/>
                  </a:cubicBezTo>
                  <a:cubicBezTo>
                    <a:pt x="16" y="111"/>
                    <a:pt x="29" y="98"/>
                    <a:pt x="44" y="98"/>
                  </a:cubicBezTo>
                  <a:cubicBezTo>
                    <a:pt x="60" y="98"/>
                    <a:pt x="72" y="111"/>
                    <a:pt x="72" y="126"/>
                  </a:cubicBezTo>
                  <a:cubicBezTo>
                    <a:pt x="72" y="142"/>
                    <a:pt x="60" y="154"/>
                    <a:pt x="44" y="15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94" name="Freeform 13"/>
            <p:cNvSpPr/>
            <p:nvPr>
              <p:custDataLst>
                <p:tags r:id="rId85"/>
              </p:custDataLst>
            </p:nvPr>
          </p:nvSpPr>
          <p:spPr bwMode="auto">
            <a:xfrm>
              <a:off x="29119513" y="-9447213"/>
              <a:ext cx="525463" cy="211138"/>
            </a:xfrm>
            <a:custGeom>
              <a:avLst/>
              <a:gdLst>
                <a:gd name="T0" fmla="*/ 0 w 331"/>
                <a:gd name="T1" fmla="*/ 95 h 133"/>
                <a:gd name="T2" fmla="*/ 0 w 331"/>
                <a:gd name="T3" fmla="*/ 133 h 133"/>
                <a:gd name="T4" fmla="*/ 331 w 331"/>
                <a:gd name="T5" fmla="*/ 38 h 133"/>
                <a:gd name="T6" fmla="*/ 331 w 331"/>
                <a:gd name="T7" fmla="*/ 0 h 133"/>
                <a:gd name="T8" fmla="*/ 0 w 331"/>
                <a:gd name="T9" fmla="*/ 95 h 133"/>
              </a:gdLst>
              <a:ahLst/>
              <a:cxnLst>
                <a:cxn ang="0">
                  <a:pos x="T0" y="T1"/>
                </a:cxn>
                <a:cxn ang="0">
                  <a:pos x="T2" y="T3"/>
                </a:cxn>
                <a:cxn ang="0">
                  <a:pos x="T4" y="T5"/>
                </a:cxn>
                <a:cxn ang="0">
                  <a:pos x="T6" y="T7"/>
                </a:cxn>
                <a:cxn ang="0">
                  <a:pos x="T8" y="T9"/>
                </a:cxn>
              </a:cxnLst>
              <a:rect l="0" t="0" r="r" b="b"/>
              <a:pathLst>
                <a:path w="331" h="133">
                  <a:moveTo>
                    <a:pt x="0" y="95"/>
                  </a:moveTo>
                  <a:lnTo>
                    <a:pt x="0" y="133"/>
                  </a:lnTo>
                  <a:lnTo>
                    <a:pt x="331" y="38"/>
                  </a:lnTo>
                  <a:lnTo>
                    <a:pt x="331" y="0"/>
                  </a:lnTo>
                  <a:lnTo>
                    <a:pt x="0" y="9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grpSp>
        <p:nvGrpSpPr>
          <p:cNvPr id="95" name="组合 94"/>
          <p:cNvGrpSpPr/>
          <p:nvPr/>
        </p:nvGrpSpPr>
        <p:grpSpPr>
          <a:xfrm>
            <a:off x="4528067" y="4049622"/>
            <a:ext cx="332778" cy="333471"/>
            <a:chOff x="26704926" y="-7291388"/>
            <a:chExt cx="762000" cy="763587"/>
          </a:xfrm>
          <a:solidFill>
            <a:srgbClr val="191E22"/>
          </a:solidFill>
        </p:grpSpPr>
        <p:sp>
          <p:nvSpPr>
            <p:cNvPr id="96" name="Freeform 16"/>
            <p:cNvSpPr>
              <a:spLocks noEditPoints="1"/>
            </p:cNvSpPr>
            <p:nvPr>
              <p:custDataLst>
                <p:tags r:id="rId86"/>
              </p:custDataLst>
            </p:nvPr>
          </p:nvSpPr>
          <p:spPr bwMode="auto">
            <a:xfrm>
              <a:off x="26741438" y="-7291388"/>
              <a:ext cx="725488" cy="725488"/>
            </a:xfrm>
            <a:custGeom>
              <a:avLst/>
              <a:gdLst>
                <a:gd name="T0" fmla="*/ 242 w 457"/>
                <a:gd name="T1" fmla="*/ 0 h 457"/>
                <a:gd name="T2" fmla="*/ 0 w 457"/>
                <a:gd name="T3" fmla="*/ 244 h 457"/>
                <a:gd name="T4" fmla="*/ 213 w 457"/>
                <a:gd name="T5" fmla="*/ 457 h 457"/>
                <a:gd name="T6" fmla="*/ 457 w 457"/>
                <a:gd name="T7" fmla="*/ 213 h 457"/>
                <a:gd name="T8" fmla="*/ 242 w 457"/>
                <a:gd name="T9" fmla="*/ 0 h 457"/>
                <a:gd name="T10" fmla="*/ 55 w 457"/>
                <a:gd name="T11" fmla="*/ 244 h 457"/>
                <a:gd name="T12" fmla="*/ 242 w 457"/>
                <a:gd name="T13" fmla="*/ 55 h 457"/>
                <a:gd name="T14" fmla="*/ 403 w 457"/>
                <a:gd name="T15" fmla="*/ 213 h 457"/>
                <a:gd name="T16" fmla="*/ 213 w 457"/>
                <a:gd name="T17" fmla="*/ 403 h 457"/>
                <a:gd name="T18" fmla="*/ 55 w 457"/>
                <a:gd name="T19" fmla="*/ 244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7" h="457">
                  <a:moveTo>
                    <a:pt x="242" y="0"/>
                  </a:moveTo>
                  <a:lnTo>
                    <a:pt x="0" y="244"/>
                  </a:lnTo>
                  <a:lnTo>
                    <a:pt x="213" y="457"/>
                  </a:lnTo>
                  <a:lnTo>
                    <a:pt x="457" y="213"/>
                  </a:lnTo>
                  <a:lnTo>
                    <a:pt x="242" y="0"/>
                  </a:lnTo>
                  <a:close/>
                  <a:moveTo>
                    <a:pt x="55" y="244"/>
                  </a:moveTo>
                  <a:lnTo>
                    <a:pt x="242" y="55"/>
                  </a:lnTo>
                  <a:lnTo>
                    <a:pt x="403" y="213"/>
                  </a:lnTo>
                  <a:lnTo>
                    <a:pt x="213" y="403"/>
                  </a:lnTo>
                  <a:lnTo>
                    <a:pt x="55" y="2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sp>
          <p:nvSpPr>
            <p:cNvPr id="97" name="Freeform 17"/>
            <p:cNvSpPr>
              <a:spLocks noEditPoints="1"/>
            </p:cNvSpPr>
            <p:nvPr>
              <p:custDataLst>
                <p:tags r:id="rId87"/>
              </p:custDataLst>
            </p:nvPr>
          </p:nvSpPr>
          <p:spPr bwMode="auto">
            <a:xfrm>
              <a:off x="26704926" y="-6810376"/>
              <a:ext cx="280988" cy="282575"/>
            </a:xfrm>
            <a:custGeom>
              <a:avLst/>
              <a:gdLst>
                <a:gd name="T0" fmla="*/ 0 w 177"/>
                <a:gd name="T1" fmla="*/ 178 h 178"/>
                <a:gd name="T2" fmla="*/ 177 w 177"/>
                <a:gd name="T3" fmla="*/ 156 h 178"/>
                <a:gd name="T4" fmla="*/ 21 w 177"/>
                <a:gd name="T5" fmla="*/ 0 h 178"/>
                <a:gd name="T6" fmla="*/ 0 w 177"/>
                <a:gd name="T7" fmla="*/ 178 h 178"/>
                <a:gd name="T8" fmla="*/ 49 w 177"/>
                <a:gd name="T9" fmla="*/ 81 h 178"/>
                <a:gd name="T10" fmla="*/ 97 w 177"/>
                <a:gd name="T11" fmla="*/ 128 h 178"/>
                <a:gd name="T12" fmla="*/ 42 w 177"/>
                <a:gd name="T13" fmla="*/ 135 h 178"/>
                <a:gd name="T14" fmla="*/ 49 w 177"/>
                <a:gd name="T15" fmla="*/ 81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78">
                  <a:moveTo>
                    <a:pt x="0" y="178"/>
                  </a:moveTo>
                  <a:lnTo>
                    <a:pt x="177" y="156"/>
                  </a:lnTo>
                  <a:lnTo>
                    <a:pt x="21" y="0"/>
                  </a:lnTo>
                  <a:lnTo>
                    <a:pt x="0" y="178"/>
                  </a:lnTo>
                  <a:close/>
                  <a:moveTo>
                    <a:pt x="49" y="81"/>
                  </a:moveTo>
                  <a:lnTo>
                    <a:pt x="97" y="128"/>
                  </a:lnTo>
                  <a:lnTo>
                    <a:pt x="42" y="135"/>
                  </a:lnTo>
                  <a:lnTo>
                    <a:pt x="49" y="8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Agency FB" panose="020B0503020202020204" pitchFamily="34" charset="0"/>
                <a:ea typeface="宋体" panose="02010600030101010101" pitchFamily="2" charset="-122"/>
                <a:cs typeface="+mn-cs"/>
              </a:endParaRPr>
            </a:p>
          </p:txBody>
        </p:sp>
      </p:grpSp>
      <p:pic>
        <p:nvPicPr>
          <p:cNvPr id="98" name="图片 21" descr="IMG_256"/>
          <p:cNvPicPr>
            <a:picLocks noChangeAspect="1"/>
          </p:cNvPicPr>
          <p:nvPr>
            <p:custDataLst>
              <p:tags r:id="rId88"/>
            </p:custDataLst>
          </p:nvPr>
        </p:nvPicPr>
        <p:blipFill>
          <a:blip r:embed="rId89"/>
          <a:stretch>
            <a:fillRect/>
          </a:stretch>
        </p:blipFill>
        <p:spPr>
          <a:xfrm>
            <a:off x="6553200" y="1057275"/>
            <a:ext cx="2997200" cy="1998980"/>
          </a:xfrm>
          <a:prstGeom prst="rect">
            <a:avLst/>
          </a:prstGeom>
          <a:noFill/>
          <a:ln w="9525">
            <a:noFill/>
          </a:ln>
        </p:spPr>
      </p:pic>
      <p:pic>
        <p:nvPicPr>
          <p:cNvPr id="99" name="图片 22" descr="IMG_256"/>
          <p:cNvPicPr>
            <a:picLocks noChangeAspect="1"/>
          </p:cNvPicPr>
          <p:nvPr>
            <p:custDataLst>
              <p:tags r:id="rId90"/>
            </p:custDataLst>
          </p:nvPr>
        </p:nvPicPr>
        <p:blipFill>
          <a:blip r:embed="rId91"/>
          <a:srcRect t="-1602" r="11778"/>
          <a:stretch>
            <a:fillRect/>
          </a:stretch>
        </p:blipFill>
        <p:spPr>
          <a:xfrm>
            <a:off x="1156970" y="121285"/>
            <a:ext cx="2809240" cy="181800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barn(inVertical)">
                                      <p:cBhvr>
                                        <p:cTn id="7" dur="500"/>
                                        <p:tgtEl>
                                          <p:spTgt spid="72"/>
                                        </p:tgtEl>
                                      </p:cBhvr>
                                    </p:animEffect>
                                  </p:childTnLst>
                                </p:cTn>
                              </p:par>
                              <p:par>
                                <p:cTn id="8" presetID="16" presetClass="entr" presetSubtype="21"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barn(inVertical)">
                                      <p:cBhvr>
                                        <p:cTn id="10" dur="500"/>
                                        <p:tgtEl>
                                          <p:spTgt spid="73"/>
                                        </p:tgtEl>
                                      </p:cBhvr>
                                    </p:animEffect>
                                  </p:childTnLst>
                                </p:cTn>
                              </p:par>
                              <p:par>
                                <p:cTn id="11" presetID="16" presetClass="entr" presetSubtype="21"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Vertical)">
                                      <p:cBhvr>
                                        <p:cTn id="13" dur="500"/>
                                        <p:tgtEl>
                                          <p:spTgt spid="7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barn(inVertical)">
                                      <p:cBhvr>
                                        <p:cTn id="16" dur="500"/>
                                        <p:tgtEl>
                                          <p:spTgt spid="7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barn(inVertical)">
                                      <p:cBhvr>
                                        <p:cTn id="19" dur="500"/>
                                        <p:tgtEl>
                                          <p:spTgt spid="7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barn(inVertical)">
                                      <p:cBhvr>
                                        <p:cTn id="22" dur="500"/>
                                        <p:tgtEl>
                                          <p:spTgt spid="7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barn(inVertical)">
                                      <p:cBhvr>
                                        <p:cTn id="25" dur="500"/>
                                        <p:tgtEl>
                                          <p:spTgt spid="7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barn(inVertical)">
                                      <p:cBhvr>
                                        <p:cTn id="28" dur="500"/>
                                        <p:tgtEl>
                                          <p:spTgt spid="8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barn(inVertical)">
                                      <p:cBhvr>
                                        <p:cTn id="31" dur="500"/>
                                        <p:tgtEl>
                                          <p:spTgt spid="8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83"/>
                                        </p:tgtEl>
                                        <p:attrNameLst>
                                          <p:attrName>style.visibility</p:attrName>
                                        </p:attrNameLst>
                                      </p:cBhvr>
                                      <p:to>
                                        <p:strVal val="visible"/>
                                      </p:to>
                                    </p:set>
                                    <p:animEffect transition="in" filter="barn(inVertical)">
                                      <p:cBhvr>
                                        <p:cTn id="34" dur="500"/>
                                        <p:tgtEl>
                                          <p:spTgt spid="8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barn(inVertical)">
                                      <p:cBhvr>
                                        <p:cTn id="37" dur="500"/>
                                        <p:tgtEl>
                                          <p:spTgt spid="84"/>
                                        </p:tgtEl>
                                      </p:cBhvr>
                                    </p:animEffect>
                                  </p:childTnLst>
                                </p:cTn>
                              </p:par>
                              <p:par>
                                <p:cTn id="38" presetID="16" presetClass="entr" presetSubtype="21"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barn(inVertical)">
                                      <p:cBhvr>
                                        <p:cTn id="40" dur="500"/>
                                        <p:tgtEl>
                                          <p:spTgt spid="85"/>
                                        </p:tgtEl>
                                      </p:cBhvr>
                                    </p:animEffect>
                                  </p:childTnLst>
                                </p:cTn>
                              </p:par>
                              <p:par>
                                <p:cTn id="41" presetID="16" presetClass="entr" presetSubtype="21"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barn(inVertical)">
                                      <p:cBhvr>
                                        <p:cTn id="43" dur="500"/>
                                        <p:tgtEl>
                                          <p:spTgt spid="92"/>
                                        </p:tgtEl>
                                      </p:cBhvr>
                                    </p:animEffect>
                                  </p:childTnLst>
                                </p:cTn>
                              </p:par>
                              <p:par>
                                <p:cTn id="44" presetID="16" presetClass="entr" presetSubtype="21"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barn(inVertical)">
                                      <p:cBhvr>
                                        <p:cTn id="46"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bldLvl="0" animBg="1"/>
      <p:bldP spid="77" grpId="0" bldLvl="0" animBg="1"/>
      <p:bldP spid="78" grpId="0" bldLvl="0" animBg="1"/>
      <p:bldP spid="79" grpId="0"/>
      <p:bldP spid="80" grpId="0"/>
      <p:bldP spid="82" grpId="0"/>
      <p:bldP spid="83" grpId="0"/>
      <p:bldP spid="84"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AS_NET" val="Unix 4.19 unknown"/>
  <p:tag name="AS_OS" val="Unix 4.19 unknown"/>
  <p:tag name="AS_RELEASE_DATE" val="2013.12.17"/>
  <p:tag name="AS_TITLE" val="Spire.Presentation for .NET "/>
  <p:tag name="AS_VERSION" val="2.1.0.0"/>
  <p:tag name="COMMONDATA" val="eyJoZGlkIjoiNmI1Yzg0N2UwMDRlMjVkNjk3OGQyMDE4MTNjMGRjOWE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3760</Words>
  <Application>WPS 演示</Application>
  <PresentationFormat>自定义</PresentationFormat>
  <Paragraphs>158</Paragraphs>
  <Slides>14</Slides>
  <Notes>0</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14</vt:i4>
      </vt:variant>
    </vt:vector>
  </HeadingPairs>
  <TitlesOfParts>
    <vt:vector size="40" baseType="lpstr">
      <vt:lpstr>Arial</vt:lpstr>
      <vt:lpstr>宋体</vt:lpstr>
      <vt:lpstr>Wingdings</vt:lpstr>
      <vt:lpstr>微软雅黑</vt:lpstr>
      <vt:lpstr>Arial</vt:lpstr>
      <vt:lpstr>Times</vt:lpstr>
      <vt:lpstr>方正粗雅宋简体</vt:lpstr>
      <vt:lpstr>Arial Unicode MS</vt:lpstr>
      <vt:lpstr>Calibri</vt:lpstr>
      <vt:lpstr>Times New Roman</vt:lpstr>
      <vt:lpstr>方正清刻本悦宋简体</vt:lpstr>
      <vt:lpstr>等线</vt:lpstr>
      <vt:lpstr>等线 Light</vt:lpstr>
      <vt:lpstr>楷体</vt:lpstr>
      <vt:lpstr>Malgun Gothic Semilight</vt:lpstr>
      <vt:lpstr>Microsoft JhengHei UI</vt:lpstr>
      <vt:lpstr>Bahnschrift</vt:lpstr>
      <vt:lpstr>Bahnschrift SemiBold Condensed</vt:lpstr>
      <vt:lpstr>Calibri Light</vt:lpstr>
      <vt:lpstr>Tahoma</vt:lpstr>
      <vt:lpstr>Helvetica Light</vt:lpstr>
      <vt:lpstr>Century Gothic</vt:lpstr>
      <vt:lpstr>Agency FB</vt:lpstr>
      <vt:lpstr>Trebuchet MS</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酸梅不酸</cp:lastModifiedBy>
  <cp:revision>190</cp:revision>
  <dcterms:created xsi:type="dcterms:W3CDTF">2023-07-18T02:04:00Z</dcterms:created>
  <dcterms:modified xsi:type="dcterms:W3CDTF">2024-01-04T09:37:37Z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FA7E032A2D7C4F81BD92B1EE1A4DCC44_13</vt:lpwstr>
  </property>
  <property fmtid="{D5CDD505-2E9C-101B-9397-08002B2CF9AE}" pid="3" name="KSOProductBuildVer">
    <vt:lpwstr>2052-12.1.0.16120</vt:lpwstr>
  </property>
</Properties>
</file>